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1F4CD-0708-4339-A47D-25F76AEDB4DB}" type="doc">
      <dgm:prSet loTypeId="urn:microsoft.com/office/officeart/2009/layout/CirclePictureHierarchy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A33616-6C58-403A-899C-3B7D55F71B27}">
      <dgm:prSet phldrT="[Text]"/>
      <dgm:spPr/>
      <dgm:t>
        <a:bodyPr/>
        <a:lstStyle/>
        <a:p>
          <a:r>
            <a:rPr lang="en-US" dirty="0"/>
            <a:t>Board of</a:t>
          </a:r>
          <a:br>
            <a:rPr lang="en-US" dirty="0"/>
          </a:br>
          <a:r>
            <a:rPr lang="en-US" dirty="0"/>
            <a:t>Trustees</a:t>
          </a:r>
        </a:p>
      </dgm:t>
    </dgm:pt>
    <dgm:pt modelId="{D5F52E3B-7BE2-4E80-90FF-8306A17CFF8A}" type="parTrans" cxnId="{B5368AB3-6A09-4986-8A56-83DA555636EB}">
      <dgm:prSet/>
      <dgm:spPr/>
      <dgm:t>
        <a:bodyPr/>
        <a:lstStyle/>
        <a:p>
          <a:endParaRPr lang="en-US"/>
        </a:p>
      </dgm:t>
    </dgm:pt>
    <dgm:pt modelId="{163CC27F-84E5-444B-8EA9-ABC32484E352}" type="sibTrans" cxnId="{B5368AB3-6A09-4986-8A56-83DA555636EB}">
      <dgm:prSet/>
      <dgm:spPr/>
      <dgm:t>
        <a:bodyPr/>
        <a:lstStyle/>
        <a:p>
          <a:endParaRPr lang="en-US"/>
        </a:p>
      </dgm:t>
    </dgm:pt>
    <dgm:pt modelId="{BD7BF20F-CF90-4343-9B85-CDA889B3002C}">
      <dgm:prSet phldrT="[Text]"/>
      <dgm:spPr/>
      <dgm:t>
        <a:bodyPr/>
        <a:lstStyle/>
        <a:p>
          <a:r>
            <a:rPr lang="en-US" dirty="0"/>
            <a:t>Jessica Smithers</a:t>
          </a:r>
          <a:br>
            <a:rPr lang="en-US" dirty="0"/>
          </a:br>
          <a:r>
            <a:rPr lang="en-US" dirty="0"/>
            <a:t>District Manager</a:t>
          </a:r>
        </a:p>
      </dgm:t>
    </dgm:pt>
    <dgm:pt modelId="{9C69C267-C2CE-4680-BA9C-7D9CFB04DA07}" type="parTrans" cxnId="{65A88E62-253F-48E4-BD53-994D57C9A934}">
      <dgm:prSet/>
      <dgm:spPr/>
      <dgm:t>
        <a:bodyPr/>
        <a:lstStyle/>
        <a:p>
          <a:endParaRPr lang="en-US"/>
        </a:p>
      </dgm:t>
    </dgm:pt>
    <dgm:pt modelId="{B4A20142-C051-4F96-B98C-A88ED3B173C3}" type="sibTrans" cxnId="{65A88E62-253F-48E4-BD53-994D57C9A934}">
      <dgm:prSet/>
      <dgm:spPr/>
      <dgm:t>
        <a:bodyPr/>
        <a:lstStyle/>
        <a:p>
          <a:endParaRPr lang="en-US"/>
        </a:p>
      </dgm:t>
    </dgm:pt>
    <dgm:pt modelId="{3B53E456-8BA6-465D-8ADC-9658B35E655A}">
      <dgm:prSet phldrT="[Text]"/>
      <dgm:spPr/>
      <dgm:t>
        <a:bodyPr/>
        <a:lstStyle/>
        <a:p>
          <a:r>
            <a:rPr lang="en-US" dirty="0"/>
            <a:t>Iris Tinsley</a:t>
          </a:r>
          <a:br>
            <a:rPr lang="en-US" dirty="0"/>
          </a:br>
          <a:r>
            <a:rPr lang="en-US" dirty="0"/>
            <a:t>Family &amp; Business Coordinator</a:t>
          </a:r>
        </a:p>
      </dgm:t>
    </dgm:pt>
    <dgm:pt modelId="{320CB068-C125-414C-A477-15AEFCD0F53F}" type="parTrans" cxnId="{FACE276D-8E05-4270-A551-5EEB586A2299}">
      <dgm:prSet/>
      <dgm:spPr/>
      <dgm:t>
        <a:bodyPr/>
        <a:lstStyle/>
        <a:p>
          <a:endParaRPr lang="en-US"/>
        </a:p>
      </dgm:t>
    </dgm:pt>
    <dgm:pt modelId="{5A0196A9-6784-4CAD-AB14-B1B33B5AF7B6}" type="sibTrans" cxnId="{FACE276D-8E05-4270-A551-5EEB586A2299}">
      <dgm:prSet/>
      <dgm:spPr/>
      <dgm:t>
        <a:bodyPr/>
        <a:lstStyle/>
        <a:p>
          <a:endParaRPr lang="en-US"/>
        </a:p>
      </dgm:t>
    </dgm:pt>
    <dgm:pt modelId="{44EE301A-5342-44B9-A4F6-A9AE3E1D95DE}" type="asst">
      <dgm:prSet/>
      <dgm:spPr/>
      <dgm:t>
        <a:bodyPr/>
        <a:lstStyle/>
        <a:p>
          <a:r>
            <a:rPr lang="en-US" dirty="0"/>
            <a:t>BBK</a:t>
          </a:r>
          <a:br>
            <a:rPr lang="en-US" dirty="0"/>
          </a:br>
          <a:r>
            <a:rPr lang="en-US" dirty="0"/>
            <a:t>Outside Counsel</a:t>
          </a:r>
        </a:p>
      </dgm:t>
    </dgm:pt>
    <dgm:pt modelId="{03338164-2987-4361-9BEB-F663027DF0F6}" type="parTrans" cxnId="{10B868B8-BB23-434A-BCE6-1D9BDE23071F}">
      <dgm:prSet/>
      <dgm:spPr/>
      <dgm:t>
        <a:bodyPr/>
        <a:lstStyle/>
        <a:p>
          <a:endParaRPr lang="en-US"/>
        </a:p>
      </dgm:t>
    </dgm:pt>
    <dgm:pt modelId="{6737E240-E922-4F9B-8303-705347FF9340}" type="sibTrans" cxnId="{10B868B8-BB23-434A-BCE6-1D9BDE23071F}">
      <dgm:prSet/>
      <dgm:spPr/>
      <dgm:t>
        <a:bodyPr/>
        <a:lstStyle/>
        <a:p>
          <a:endParaRPr lang="en-US"/>
        </a:p>
      </dgm:t>
    </dgm:pt>
    <dgm:pt modelId="{751E895A-8B39-492C-87DD-354D7E513663}">
      <dgm:prSet/>
      <dgm:spPr/>
      <dgm:t>
        <a:bodyPr/>
        <a:lstStyle/>
        <a:p>
          <a:r>
            <a:rPr lang="en-US" dirty="0"/>
            <a:t>Mathew Ries Grounds Foreman</a:t>
          </a:r>
        </a:p>
      </dgm:t>
    </dgm:pt>
    <dgm:pt modelId="{AA923494-0CE3-40FB-B2C6-DF31E2A6B306}" type="parTrans" cxnId="{22DD2BF0-6981-4777-98C8-744FCE62FDF9}">
      <dgm:prSet/>
      <dgm:spPr/>
      <dgm:t>
        <a:bodyPr/>
        <a:lstStyle/>
        <a:p>
          <a:endParaRPr lang="en-US"/>
        </a:p>
      </dgm:t>
    </dgm:pt>
    <dgm:pt modelId="{B3691BCE-A8B1-486C-914B-5BBD8DD31059}" type="sibTrans" cxnId="{22DD2BF0-6981-4777-98C8-744FCE62FDF9}">
      <dgm:prSet/>
      <dgm:spPr/>
      <dgm:t>
        <a:bodyPr/>
        <a:lstStyle/>
        <a:p>
          <a:endParaRPr lang="en-US"/>
        </a:p>
      </dgm:t>
    </dgm:pt>
    <dgm:pt modelId="{7EE92459-8DBC-46E6-A5F3-49B45C5BB71A}">
      <dgm:prSet/>
      <dgm:spPr/>
      <dgm:t>
        <a:bodyPr/>
        <a:lstStyle/>
        <a:p>
          <a:r>
            <a:rPr lang="en-US" dirty="0"/>
            <a:t>Michael Sagami Groundskeeper / Equipment Maintenance</a:t>
          </a:r>
        </a:p>
      </dgm:t>
    </dgm:pt>
    <dgm:pt modelId="{04BE4D90-2888-458A-BA31-12EB9D453902}" type="parTrans" cxnId="{C2540C7A-4B4E-46F1-BF59-25871A273CA1}">
      <dgm:prSet/>
      <dgm:spPr/>
      <dgm:t>
        <a:bodyPr/>
        <a:lstStyle/>
        <a:p>
          <a:endParaRPr lang="en-US"/>
        </a:p>
      </dgm:t>
    </dgm:pt>
    <dgm:pt modelId="{E5CE842D-0CB1-449E-9D75-F73F9DEEBA60}" type="sibTrans" cxnId="{C2540C7A-4B4E-46F1-BF59-25871A273CA1}">
      <dgm:prSet/>
      <dgm:spPr/>
      <dgm:t>
        <a:bodyPr/>
        <a:lstStyle/>
        <a:p>
          <a:endParaRPr lang="en-US"/>
        </a:p>
      </dgm:t>
    </dgm:pt>
    <dgm:pt modelId="{1F94EB4F-66A1-4C26-BA52-DBD19ADCB832}">
      <dgm:prSet/>
      <dgm:spPr/>
      <dgm:t>
        <a:bodyPr/>
        <a:lstStyle/>
        <a:p>
          <a:r>
            <a:rPr lang="en-US" dirty="0"/>
            <a:t>David Crowley Groundskeeper</a:t>
          </a:r>
        </a:p>
      </dgm:t>
    </dgm:pt>
    <dgm:pt modelId="{67BD6A3B-FD31-4F40-9ECB-400D45B1734D}" type="parTrans" cxnId="{1DEA8D3C-29FD-4CCF-9719-B0C5998E0FBA}">
      <dgm:prSet/>
      <dgm:spPr/>
      <dgm:t>
        <a:bodyPr/>
        <a:lstStyle/>
        <a:p>
          <a:endParaRPr lang="en-US"/>
        </a:p>
      </dgm:t>
    </dgm:pt>
    <dgm:pt modelId="{90C57814-1E7C-4B03-B1C7-75C3A1751919}" type="sibTrans" cxnId="{1DEA8D3C-29FD-4CCF-9719-B0C5998E0FBA}">
      <dgm:prSet/>
      <dgm:spPr/>
      <dgm:t>
        <a:bodyPr/>
        <a:lstStyle/>
        <a:p>
          <a:endParaRPr lang="en-US"/>
        </a:p>
      </dgm:t>
    </dgm:pt>
    <dgm:pt modelId="{B0730344-CE4D-4A06-BE4D-52DB5A8429E2}">
      <dgm:prSet/>
      <dgm:spPr/>
      <dgm:t>
        <a:bodyPr/>
        <a:lstStyle/>
        <a:p>
          <a:r>
            <a:rPr lang="en-US" dirty="0"/>
            <a:t>Artemis Riley Groundskeeper / Landscape Design</a:t>
          </a:r>
        </a:p>
      </dgm:t>
    </dgm:pt>
    <dgm:pt modelId="{DB6592E1-2156-4203-937B-8C86DEA05563}" type="parTrans" cxnId="{FE081581-B390-458D-8348-8D925E59FA30}">
      <dgm:prSet/>
      <dgm:spPr/>
      <dgm:t>
        <a:bodyPr/>
        <a:lstStyle/>
        <a:p>
          <a:endParaRPr lang="en-US"/>
        </a:p>
      </dgm:t>
    </dgm:pt>
    <dgm:pt modelId="{57683BF3-5FCD-46FE-85D1-63C2B955F950}" type="sibTrans" cxnId="{FE081581-B390-458D-8348-8D925E59FA30}">
      <dgm:prSet/>
      <dgm:spPr/>
      <dgm:t>
        <a:bodyPr/>
        <a:lstStyle/>
        <a:p>
          <a:endParaRPr lang="en-US"/>
        </a:p>
      </dgm:t>
    </dgm:pt>
    <dgm:pt modelId="{3596B317-5141-49A9-A826-AB54E8D49BFC}" type="pres">
      <dgm:prSet presAssocID="{6EA1F4CD-0708-4339-A47D-25F76AEDB4D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602B93B-FC27-4A8F-ACBC-60F737D3D811}" type="pres">
      <dgm:prSet presAssocID="{2EA33616-6C58-403A-899C-3B7D55F71B27}" presName="hierRoot1" presStyleCnt="0"/>
      <dgm:spPr/>
    </dgm:pt>
    <dgm:pt modelId="{935BC1AA-9F40-40F6-B1E1-3F28965666DF}" type="pres">
      <dgm:prSet presAssocID="{2EA33616-6C58-403A-899C-3B7D55F71B27}" presName="composite" presStyleCnt="0"/>
      <dgm:spPr/>
    </dgm:pt>
    <dgm:pt modelId="{A0664195-79E8-435C-A453-4DA8C45C7C54}" type="pres">
      <dgm:prSet presAssocID="{2EA33616-6C58-403A-899C-3B7D55F71B27}" presName="image" presStyleLbl="node0" presStyleIdx="0" presStyleCnt="1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A640EA0F-67CA-4BEF-8B4D-8FE472DDEE90}" type="pres">
      <dgm:prSet presAssocID="{2EA33616-6C58-403A-899C-3B7D55F71B27}" presName="text" presStyleLbl="revTx" presStyleIdx="0" presStyleCnt="8">
        <dgm:presLayoutVars>
          <dgm:chPref val="3"/>
        </dgm:presLayoutVars>
      </dgm:prSet>
      <dgm:spPr/>
    </dgm:pt>
    <dgm:pt modelId="{BCF80D7C-9277-4B72-9A05-FFF819F9C748}" type="pres">
      <dgm:prSet presAssocID="{2EA33616-6C58-403A-899C-3B7D55F71B27}" presName="hierChild2" presStyleCnt="0"/>
      <dgm:spPr/>
    </dgm:pt>
    <dgm:pt modelId="{E057DEAD-63D3-49B8-8344-13C0EF7462BC}" type="pres">
      <dgm:prSet presAssocID="{9C69C267-C2CE-4680-BA9C-7D9CFB04DA07}" presName="Name10" presStyleLbl="parChTrans1D2" presStyleIdx="0" presStyleCnt="2"/>
      <dgm:spPr/>
    </dgm:pt>
    <dgm:pt modelId="{89E8FF63-65E1-4967-9945-A853863A106C}" type="pres">
      <dgm:prSet presAssocID="{BD7BF20F-CF90-4343-9B85-CDA889B3002C}" presName="hierRoot2" presStyleCnt="0"/>
      <dgm:spPr/>
    </dgm:pt>
    <dgm:pt modelId="{D9278836-AB23-4480-B592-375BE83DCBF7}" type="pres">
      <dgm:prSet presAssocID="{BD7BF20F-CF90-4343-9B85-CDA889B3002C}" presName="composite2" presStyleCnt="0"/>
      <dgm:spPr/>
    </dgm:pt>
    <dgm:pt modelId="{913A6891-475C-40B7-B606-1EFE08A92930}" type="pres">
      <dgm:prSet presAssocID="{BD7BF20F-CF90-4343-9B85-CDA889B3002C}" presName="image2" presStyleLbl="node2" presStyleIdx="0" presStyleCnt="1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427BF9C5-FA11-4CEC-A7B5-7290370CDFF4}" type="pres">
      <dgm:prSet presAssocID="{BD7BF20F-CF90-4343-9B85-CDA889B3002C}" presName="text2" presStyleLbl="revTx" presStyleIdx="1" presStyleCnt="8">
        <dgm:presLayoutVars>
          <dgm:chPref val="3"/>
        </dgm:presLayoutVars>
      </dgm:prSet>
      <dgm:spPr/>
    </dgm:pt>
    <dgm:pt modelId="{C402180E-09D0-4C97-BD09-D2C5D37B57AE}" type="pres">
      <dgm:prSet presAssocID="{BD7BF20F-CF90-4343-9B85-CDA889B3002C}" presName="hierChild3" presStyleCnt="0"/>
      <dgm:spPr/>
    </dgm:pt>
    <dgm:pt modelId="{FC01EAF0-297D-44B0-A247-E2E52387D0B0}" type="pres">
      <dgm:prSet presAssocID="{320CB068-C125-414C-A477-15AEFCD0F53F}" presName="Name17" presStyleLbl="parChTrans1D3" presStyleIdx="0" presStyleCnt="5"/>
      <dgm:spPr/>
    </dgm:pt>
    <dgm:pt modelId="{128140A8-47DE-4C8D-B7AE-F1DB44C39AE2}" type="pres">
      <dgm:prSet presAssocID="{3B53E456-8BA6-465D-8ADC-9658B35E655A}" presName="hierRoot3" presStyleCnt="0"/>
      <dgm:spPr/>
    </dgm:pt>
    <dgm:pt modelId="{8DC1BDAA-AB7B-43F8-82D7-AE7CC6EE93BD}" type="pres">
      <dgm:prSet presAssocID="{3B53E456-8BA6-465D-8ADC-9658B35E655A}" presName="composite3" presStyleCnt="0"/>
      <dgm:spPr/>
    </dgm:pt>
    <dgm:pt modelId="{0D1AE50C-8EF6-48C3-A1B9-0B5D7875BB15}" type="pres">
      <dgm:prSet presAssocID="{3B53E456-8BA6-465D-8ADC-9658B35E655A}" presName="image3" presStyleLbl="node3" presStyleIdx="0" presStyleCnt="5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5877B259-D5D2-47C0-A85B-6B3BF10CDC50}" type="pres">
      <dgm:prSet presAssocID="{3B53E456-8BA6-465D-8ADC-9658B35E655A}" presName="text3" presStyleLbl="revTx" presStyleIdx="2" presStyleCnt="8" custScaleX="113812" custLinFactNeighborX="10357" custLinFactNeighborY="-1412">
        <dgm:presLayoutVars>
          <dgm:chPref val="3"/>
        </dgm:presLayoutVars>
      </dgm:prSet>
      <dgm:spPr/>
    </dgm:pt>
    <dgm:pt modelId="{6F04970F-6C2C-48FF-AE3F-967210E3B3F1}" type="pres">
      <dgm:prSet presAssocID="{3B53E456-8BA6-465D-8ADC-9658B35E655A}" presName="hierChild4" presStyleCnt="0"/>
      <dgm:spPr/>
    </dgm:pt>
    <dgm:pt modelId="{4F49517E-FB55-4256-8A80-3E345C2C51AC}" type="pres">
      <dgm:prSet presAssocID="{AA923494-0CE3-40FB-B2C6-DF31E2A6B306}" presName="Name17" presStyleLbl="parChTrans1D3" presStyleIdx="1" presStyleCnt="5"/>
      <dgm:spPr/>
    </dgm:pt>
    <dgm:pt modelId="{6382FD03-5E0F-4F78-8F77-5B02CC6535D4}" type="pres">
      <dgm:prSet presAssocID="{751E895A-8B39-492C-87DD-354D7E513663}" presName="hierRoot3" presStyleCnt="0"/>
      <dgm:spPr/>
    </dgm:pt>
    <dgm:pt modelId="{0E19ECAD-9A2C-4402-8D2B-A049E50FC5BE}" type="pres">
      <dgm:prSet presAssocID="{751E895A-8B39-492C-87DD-354D7E513663}" presName="composite3" presStyleCnt="0"/>
      <dgm:spPr/>
    </dgm:pt>
    <dgm:pt modelId="{761CDB36-5BF1-4F53-BFF8-12763C8444BC}" type="pres">
      <dgm:prSet presAssocID="{751E895A-8B39-492C-87DD-354D7E513663}" presName="image3" presStyleLbl="node3" presStyleIdx="1" presStyleCnt="5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3CCEC73D-5499-41E9-A5C3-C9966F8AB039}" type="pres">
      <dgm:prSet presAssocID="{751E895A-8B39-492C-87DD-354D7E513663}" presName="text3" presStyleLbl="revTx" presStyleIdx="3" presStyleCnt="8">
        <dgm:presLayoutVars>
          <dgm:chPref val="3"/>
        </dgm:presLayoutVars>
      </dgm:prSet>
      <dgm:spPr/>
    </dgm:pt>
    <dgm:pt modelId="{F9DB34F7-C9C3-45C6-8F80-202340447190}" type="pres">
      <dgm:prSet presAssocID="{751E895A-8B39-492C-87DD-354D7E513663}" presName="hierChild4" presStyleCnt="0"/>
      <dgm:spPr/>
    </dgm:pt>
    <dgm:pt modelId="{04ADF355-BCED-4622-93D3-408CED6D7D41}" type="pres">
      <dgm:prSet presAssocID="{67BD6A3B-FD31-4F40-9ECB-400D45B1734D}" presName="Name17" presStyleLbl="parChTrans1D3" presStyleIdx="2" presStyleCnt="5"/>
      <dgm:spPr/>
    </dgm:pt>
    <dgm:pt modelId="{203613E3-D97B-4DCA-9CAF-CB2525DFF129}" type="pres">
      <dgm:prSet presAssocID="{1F94EB4F-66A1-4C26-BA52-DBD19ADCB832}" presName="hierRoot3" presStyleCnt="0"/>
      <dgm:spPr/>
    </dgm:pt>
    <dgm:pt modelId="{9EB7E7B8-43E6-4A29-93E9-3714663B1E1E}" type="pres">
      <dgm:prSet presAssocID="{1F94EB4F-66A1-4C26-BA52-DBD19ADCB832}" presName="composite3" presStyleCnt="0"/>
      <dgm:spPr/>
    </dgm:pt>
    <dgm:pt modelId="{D16F0C36-4648-43CA-A446-B623BBD8D4B9}" type="pres">
      <dgm:prSet presAssocID="{1F94EB4F-66A1-4C26-BA52-DBD19ADCB832}" presName="image3" presStyleLbl="node3" presStyleIdx="2" presStyleCnt="5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4C7149D2-4702-46EC-9447-EB445B9289CB}" type="pres">
      <dgm:prSet presAssocID="{1F94EB4F-66A1-4C26-BA52-DBD19ADCB832}" presName="text3" presStyleLbl="revTx" presStyleIdx="4" presStyleCnt="8">
        <dgm:presLayoutVars>
          <dgm:chPref val="3"/>
        </dgm:presLayoutVars>
      </dgm:prSet>
      <dgm:spPr/>
    </dgm:pt>
    <dgm:pt modelId="{707014E5-12B2-42DC-9C48-F6719B177904}" type="pres">
      <dgm:prSet presAssocID="{1F94EB4F-66A1-4C26-BA52-DBD19ADCB832}" presName="hierChild4" presStyleCnt="0"/>
      <dgm:spPr/>
    </dgm:pt>
    <dgm:pt modelId="{53725D83-8733-4BB9-B929-63C4417044E8}" type="pres">
      <dgm:prSet presAssocID="{DB6592E1-2156-4203-937B-8C86DEA05563}" presName="Name17" presStyleLbl="parChTrans1D3" presStyleIdx="3" presStyleCnt="5"/>
      <dgm:spPr/>
    </dgm:pt>
    <dgm:pt modelId="{3AF6B0F9-7B31-4834-88EF-8F22B387957D}" type="pres">
      <dgm:prSet presAssocID="{B0730344-CE4D-4A06-BE4D-52DB5A8429E2}" presName="hierRoot3" presStyleCnt="0"/>
      <dgm:spPr/>
    </dgm:pt>
    <dgm:pt modelId="{A5159EB0-C34C-4DD6-80E7-D11F401FA411}" type="pres">
      <dgm:prSet presAssocID="{B0730344-CE4D-4A06-BE4D-52DB5A8429E2}" presName="composite3" presStyleCnt="0"/>
      <dgm:spPr/>
    </dgm:pt>
    <dgm:pt modelId="{0B684285-0F7D-4D41-B54F-835EA43BE10E}" type="pres">
      <dgm:prSet presAssocID="{B0730344-CE4D-4A06-BE4D-52DB5A8429E2}" presName="image3" presStyleLbl="node3" presStyleIdx="3" presStyleCnt="5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B858BE65-B4BA-442C-998D-233D6F68A0F2}" type="pres">
      <dgm:prSet presAssocID="{B0730344-CE4D-4A06-BE4D-52DB5A8429E2}" presName="text3" presStyleLbl="revTx" presStyleIdx="5" presStyleCnt="8">
        <dgm:presLayoutVars>
          <dgm:chPref val="3"/>
        </dgm:presLayoutVars>
      </dgm:prSet>
      <dgm:spPr/>
    </dgm:pt>
    <dgm:pt modelId="{6D021ED0-E188-4D96-9AE7-6AEC9BB99AD7}" type="pres">
      <dgm:prSet presAssocID="{B0730344-CE4D-4A06-BE4D-52DB5A8429E2}" presName="hierChild4" presStyleCnt="0"/>
      <dgm:spPr/>
    </dgm:pt>
    <dgm:pt modelId="{7FF7B682-415D-4469-AA05-033C4AA1F593}" type="pres">
      <dgm:prSet presAssocID="{04BE4D90-2888-458A-BA31-12EB9D453902}" presName="Name17" presStyleLbl="parChTrans1D3" presStyleIdx="4" presStyleCnt="5"/>
      <dgm:spPr/>
    </dgm:pt>
    <dgm:pt modelId="{96456FCD-913D-416F-92CD-EA83981A6AA8}" type="pres">
      <dgm:prSet presAssocID="{7EE92459-8DBC-46E6-A5F3-49B45C5BB71A}" presName="hierRoot3" presStyleCnt="0"/>
      <dgm:spPr/>
    </dgm:pt>
    <dgm:pt modelId="{6E3B6B2C-B0D3-4712-B682-396EA19BABDF}" type="pres">
      <dgm:prSet presAssocID="{7EE92459-8DBC-46E6-A5F3-49B45C5BB71A}" presName="composite3" presStyleCnt="0"/>
      <dgm:spPr/>
    </dgm:pt>
    <dgm:pt modelId="{9C87BEF3-7A54-4198-81DE-9FA054E6022F}" type="pres">
      <dgm:prSet presAssocID="{7EE92459-8DBC-46E6-A5F3-49B45C5BB71A}" presName="image3" presStyleLbl="node3" presStyleIdx="4" presStyleCnt="5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576946DF-7562-4FCA-AE0E-0D1BB2DF0BD1}" type="pres">
      <dgm:prSet presAssocID="{7EE92459-8DBC-46E6-A5F3-49B45C5BB71A}" presName="text3" presStyleLbl="revTx" presStyleIdx="6" presStyleCnt="8">
        <dgm:presLayoutVars>
          <dgm:chPref val="3"/>
        </dgm:presLayoutVars>
      </dgm:prSet>
      <dgm:spPr/>
    </dgm:pt>
    <dgm:pt modelId="{30B52300-9E6B-4B7E-AEC1-B18130A07C80}" type="pres">
      <dgm:prSet presAssocID="{7EE92459-8DBC-46E6-A5F3-49B45C5BB71A}" presName="hierChild4" presStyleCnt="0"/>
      <dgm:spPr/>
    </dgm:pt>
    <dgm:pt modelId="{6DB870EF-5686-4751-B7C6-4BFD3F514FD5}" type="pres">
      <dgm:prSet presAssocID="{03338164-2987-4361-9BEB-F663027DF0F6}" presName="Name10" presStyleLbl="parChTrans1D2" presStyleIdx="1" presStyleCnt="2"/>
      <dgm:spPr/>
    </dgm:pt>
    <dgm:pt modelId="{51022AD8-2B69-48B2-98F8-A51B69D00157}" type="pres">
      <dgm:prSet presAssocID="{44EE301A-5342-44B9-A4F6-A9AE3E1D95DE}" presName="hierRoot2" presStyleCnt="0"/>
      <dgm:spPr/>
    </dgm:pt>
    <dgm:pt modelId="{3122D8A7-9CD0-4AA0-9C13-4DA346E18EA0}" type="pres">
      <dgm:prSet presAssocID="{44EE301A-5342-44B9-A4F6-A9AE3E1D95DE}" presName="composite2" presStyleCnt="0"/>
      <dgm:spPr/>
    </dgm:pt>
    <dgm:pt modelId="{B5518E54-8502-4498-9300-774D7D49CD49}" type="pres">
      <dgm:prSet presAssocID="{44EE301A-5342-44B9-A4F6-A9AE3E1D95DE}" presName="image2" presStyleLbl="asst1" presStyleIdx="0" presStyleCnt="1"/>
      <dgm:spPr>
        <a:blipFill>
          <a:blip xmlns:r="http://schemas.openxmlformats.org/officeDocument/2006/relationships" r:embed="rId2"/>
          <a:srcRect/>
          <a:stretch>
            <a:fillRect t="-3000" b="-3000"/>
          </a:stretch>
        </a:blipFill>
      </dgm:spPr>
    </dgm:pt>
    <dgm:pt modelId="{3453EFB1-AEFA-4621-9F29-A8F7770E53CB}" type="pres">
      <dgm:prSet presAssocID="{44EE301A-5342-44B9-A4F6-A9AE3E1D95DE}" presName="text2" presStyleLbl="revTx" presStyleIdx="7" presStyleCnt="8">
        <dgm:presLayoutVars>
          <dgm:chPref val="3"/>
        </dgm:presLayoutVars>
      </dgm:prSet>
      <dgm:spPr/>
    </dgm:pt>
    <dgm:pt modelId="{18ECAF04-D17A-4014-ABFB-F3556629C26D}" type="pres">
      <dgm:prSet presAssocID="{44EE301A-5342-44B9-A4F6-A9AE3E1D95DE}" presName="hierChild3" presStyleCnt="0"/>
      <dgm:spPr/>
    </dgm:pt>
  </dgm:ptLst>
  <dgm:cxnLst>
    <dgm:cxn modelId="{58840005-75B5-4696-B8A0-B70D8AA84BC2}" type="presOf" srcId="{9C69C267-C2CE-4680-BA9C-7D9CFB04DA07}" destId="{E057DEAD-63D3-49B8-8344-13C0EF7462BC}" srcOrd="0" destOrd="0" presId="urn:microsoft.com/office/officeart/2009/layout/CirclePictureHierarchy"/>
    <dgm:cxn modelId="{D6ADC235-5672-477A-AAAA-3E1812ADDCDA}" type="presOf" srcId="{3B53E456-8BA6-465D-8ADC-9658B35E655A}" destId="{5877B259-D5D2-47C0-A85B-6B3BF10CDC50}" srcOrd="0" destOrd="0" presId="urn:microsoft.com/office/officeart/2009/layout/CirclePictureHierarchy"/>
    <dgm:cxn modelId="{DE58683C-3F88-4245-BD8A-827BFCF8294A}" type="presOf" srcId="{DB6592E1-2156-4203-937B-8C86DEA05563}" destId="{53725D83-8733-4BB9-B929-63C4417044E8}" srcOrd="0" destOrd="0" presId="urn:microsoft.com/office/officeart/2009/layout/CirclePictureHierarchy"/>
    <dgm:cxn modelId="{1DEA8D3C-29FD-4CCF-9719-B0C5998E0FBA}" srcId="{BD7BF20F-CF90-4343-9B85-CDA889B3002C}" destId="{1F94EB4F-66A1-4C26-BA52-DBD19ADCB832}" srcOrd="2" destOrd="0" parTransId="{67BD6A3B-FD31-4F40-9ECB-400D45B1734D}" sibTransId="{90C57814-1E7C-4B03-B1C7-75C3A1751919}"/>
    <dgm:cxn modelId="{65A88E62-253F-48E4-BD53-994D57C9A934}" srcId="{2EA33616-6C58-403A-899C-3B7D55F71B27}" destId="{BD7BF20F-CF90-4343-9B85-CDA889B3002C}" srcOrd="0" destOrd="0" parTransId="{9C69C267-C2CE-4680-BA9C-7D9CFB04DA07}" sibTransId="{B4A20142-C051-4F96-B98C-A88ED3B173C3}"/>
    <dgm:cxn modelId="{FACE276D-8E05-4270-A551-5EEB586A2299}" srcId="{BD7BF20F-CF90-4343-9B85-CDA889B3002C}" destId="{3B53E456-8BA6-465D-8ADC-9658B35E655A}" srcOrd="0" destOrd="0" parTransId="{320CB068-C125-414C-A477-15AEFCD0F53F}" sibTransId="{5A0196A9-6784-4CAD-AB14-B1B33B5AF7B6}"/>
    <dgm:cxn modelId="{B444DC4D-2A93-4D31-A711-84C1279FCC75}" type="presOf" srcId="{67BD6A3B-FD31-4F40-9ECB-400D45B1734D}" destId="{04ADF355-BCED-4622-93D3-408CED6D7D41}" srcOrd="0" destOrd="0" presId="urn:microsoft.com/office/officeart/2009/layout/CirclePictureHierarchy"/>
    <dgm:cxn modelId="{18744471-1F4A-45C6-B239-0961263BAEC3}" type="presOf" srcId="{AA923494-0CE3-40FB-B2C6-DF31E2A6B306}" destId="{4F49517E-FB55-4256-8A80-3E345C2C51AC}" srcOrd="0" destOrd="0" presId="urn:microsoft.com/office/officeart/2009/layout/CirclePictureHierarchy"/>
    <dgm:cxn modelId="{2E204A55-4BD2-4845-A411-38164B50EA3A}" type="presOf" srcId="{7EE92459-8DBC-46E6-A5F3-49B45C5BB71A}" destId="{576946DF-7562-4FCA-AE0E-0D1BB2DF0BD1}" srcOrd="0" destOrd="0" presId="urn:microsoft.com/office/officeart/2009/layout/CirclePictureHierarchy"/>
    <dgm:cxn modelId="{2FB06D78-4FC3-4FB7-B0CE-3819B75B8D13}" type="presOf" srcId="{03338164-2987-4361-9BEB-F663027DF0F6}" destId="{6DB870EF-5686-4751-B7C6-4BFD3F514FD5}" srcOrd="0" destOrd="0" presId="urn:microsoft.com/office/officeart/2009/layout/CirclePictureHierarchy"/>
    <dgm:cxn modelId="{9DF2F258-9D71-4D5D-9287-DE3ED479CA2B}" type="presOf" srcId="{04BE4D90-2888-458A-BA31-12EB9D453902}" destId="{7FF7B682-415D-4469-AA05-033C4AA1F593}" srcOrd="0" destOrd="0" presId="urn:microsoft.com/office/officeart/2009/layout/CirclePictureHierarchy"/>
    <dgm:cxn modelId="{C2540C7A-4B4E-46F1-BF59-25871A273CA1}" srcId="{BD7BF20F-CF90-4343-9B85-CDA889B3002C}" destId="{7EE92459-8DBC-46E6-A5F3-49B45C5BB71A}" srcOrd="4" destOrd="0" parTransId="{04BE4D90-2888-458A-BA31-12EB9D453902}" sibTransId="{E5CE842D-0CB1-449E-9D75-F73F9DEEBA60}"/>
    <dgm:cxn modelId="{FE081581-B390-458D-8348-8D925E59FA30}" srcId="{BD7BF20F-CF90-4343-9B85-CDA889B3002C}" destId="{B0730344-CE4D-4A06-BE4D-52DB5A8429E2}" srcOrd="3" destOrd="0" parTransId="{DB6592E1-2156-4203-937B-8C86DEA05563}" sibTransId="{57683BF3-5FCD-46FE-85D1-63C2B955F950}"/>
    <dgm:cxn modelId="{1A7B2E99-B07D-43FE-845D-10B09697685A}" type="presOf" srcId="{751E895A-8B39-492C-87DD-354D7E513663}" destId="{3CCEC73D-5499-41E9-A5C3-C9966F8AB039}" srcOrd="0" destOrd="0" presId="urn:microsoft.com/office/officeart/2009/layout/CirclePictureHierarchy"/>
    <dgm:cxn modelId="{D93D6BAA-12AE-480E-92E5-8773F15CF8B3}" type="presOf" srcId="{320CB068-C125-414C-A477-15AEFCD0F53F}" destId="{FC01EAF0-297D-44B0-A247-E2E52387D0B0}" srcOrd="0" destOrd="0" presId="urn:microsoft.com/office/officeart/2009/layout/CirclePictureHierarchy"/>
    <dgm:cxn modelId="{B5368AB3-6A09-4986-8A56-83DA555636EB}" srcId="{6EA1F4CD-0708-4339-A47D-25F76AEDB4DB}" destId="{2EA33616-6C58-403A-899C-3B7D55F71B27}" srcOrd="0" destOrd="0" parTransId="{D5F52E3B-7BE2-4E80-90FF-8306A17CFF8A}" sibTransId="{163CC27F-84E5-444B-8EA9-ABC32484E352}"/>
    <dgm:cxn modelId="{10B868B8-BB23-434A-BCE6-1D9BDE23071F}" srcId="{2EA33616-6C58-403A-899C-3B7D55F71B27}" destId="{44EE301A-5342-44B9-A4F6-A9AE3E1D95DE}" srcOrd="1" destOrd="0" parTransId="{03338164-2987-4361-9BEB-F663027DF0F6}" sibTransId="{6737E240-E922-4F9B-8303-705347FF9340}"/>
    <dgm:cxn modelId="{EA9594B9-F1AE-4CE1-AAC2-14BBB81EAD41}" type="presOf" srcId="{BD7BF20F-CF90-4343-9B85-CDA889B3002C}" destId="{427BF9C5-FA11-4CEC-A7B5-7290370CDFF4}" srcOrd="0" destOrd="0" presId="urn:microsoft.com/office/officeart/2009/layout/CirclePictureHierarchy"/>
    <dgm:cxn modelId="{3878A6C4-625F-45BA-9735-0AE53E8180F2}" type="presOf" srcId="{1F94EB4F-66A1-4C26-BA52-DBD19ADCB832}" destId="{4C7149D2-4702-46EC-9447-EB445B9289CB}" srcOrd="0" destOrd="0" presId="urn:microsoft.com/office/officeart/2009/layout/CirclePictureHierarchy"/>
    <dgm:cxn modelId="{338418ED-26E0-467E-95EE-6603B8D37C1C}" type="presOf" srcId="{6EA1F4CD-0708-4339-A47D-25F76AEDB4DB}" destId="{3596B317-5141-49A9-A826-AB54E8D49BFC}" srcOrd="0" destOrd="0" presId="urn:microsoft.com/office/officeart/2009/layout/CirclePictureHierarchy"/>
    <dgm:cxn modelId="{F842E2EE-4F27-4744-9901-0824715A8E22}" type="presOf" srcId="{B0730344-CE4D-4A06-BE4D-52DB5A8429E2}" destId="{B858BE65-B4BA-442C-998D-233D6F68A0F2}" srcOrd="0" destOrd="0" presId="urn:microsoft.com/office/officeart/2009/layout/CirclePictureHierarchy"/>
    <dgm:cxn modelId="{22DD2BF0-6981-4777-98C8-744FCE62FDF9}" srcId="{BD7BF20F-CF90-4343-9B85-CDA889B3002C}" destId="{751E895A-8B39-492C-87DD-354D7E513663}" srcOrd="1" destOrd="0" parTransId="{AA923494-0CE3-40FB-B2C6-DF31E2A6B306}" sibTransId="{B3691BCE-A8B1-486C-914B-5BBD8DD31059}"/>
    <dgm:cxn modelId="{26E119F8-111C-469A-891D-C6639D38BAF2}" type="presOf" srcId="{2EA33616-6C58-403A-899C-3B7D55F71B27}" destId="{A640EA0F-67CA-4BEF-8B4D-8FE472DDEE90}" srcOrd="0" destOrd="0" presId="urn:microsoft.com/office/officeart/2009/layout/CirclePictureHierarchy"/>
    <dgm:cxn modelId="{92C8C6F9-024B-4CE7-9140-8DBACB4862CE}" type="presOf" srcId="{44EE301A-5342-44B9-A4F6-A9AE3E1D95DE}" destId="{3453EFB1-AEFA-4621-9F29-A8F7770E53CB}" srcOrd="0" destOrd="0" presId="urn:microsoft.com/office/officeart/2009/layout/CirclePictureHierarchy"/>
    <dgm:cxn modelId="{917E2AFF-909F-4DF0-A53D-214C070E4041}" type="presParOf" srcId="{3596B317-5141-49A9-A826-AB54E8D49BFC}" destId="{C602B93B-FC27-4A8F-ACBC-60F737D3D811}" srcOrd="0" destOrd="0" presId="urn:microsoft.com/office/officeart/2009/layout/CirclePictureHierarchy"/>
    <dgm:cxn modelId="{089EE319-E332-44E4-A762-E94D736727FE}" type="presParOf" srcId="{C602B93B-FC27-4A8F-ACBC-60F737D3D811}" destId="{935BC1AA-9F40-40F6-B1E1-3F28965666DF}" srcOrd="0" destOrd="0" presId="urn:microsoft.com/office/officeart/2009/layout/CirclePictureHierarchy"/>
    <dgm:cxn modelId="{62E76367-4795-4BBB-86CF-575E14224E22}" type="presParOf" srcId="{935BC1AA-9F40-40F6-B1E1-3F28965666DF}" destId="{A0664195-79E8-435C-A453-4DA8C45C7C54}" srcOrd="0" destOrd="0" presId="urn:microsoft.com/office/officeart/2009/layout/CirclePictureHierarchy"/>
    <dgm:cxn modelId="{A9BD0D36-56AB-4ED7-9069-9E0E1B0026B0}" type="presParOf" srcId="{935BC1AA-9F40-40F6-B1E1-3F28965666DF}" destId="{A640EA0F-67CA-4BEF-8B4D-8FE472DDEE90}" srcOrd="1" destOrd="0" presId="urn:microsoft.com/office/officeart/2009/layout/CirclePictureHierarchy"/>
    <dgm:cxn modelId="{BBF2D88C-42F4-429A-8328-BAA4B1C3B0A9}" type="presParOf" srcId="{C602B93B-FC27-4A8F-ACBC-60F737D3D811}" destId="{BCF80D7C-9277-4B72-9A05-FFF819F9C748}" srcOrd="1" destOrd="0" presId="urn:microsoft.com/office/officeart/2009/layout/CirclePictureHierarchy"/>
    <dgm:cxn modelId="{815631AE-5E57-4E95-87AA-297091C19325}" type="presParOf" srcId="{BCF80D7C-9277-4B72-9A05-FFF819F9C748}" destId="{E057DEAD-63D3-49B8-8344-13C0EF7462BC}" srcOrd="0" destOrd="0" presId="urn:microsoft.com/office/officeart/2009/layout/CirclePictureHierarchy"/>
    <dgm:cxn modelId="{66C8C71D-C607-49F5-94BF-C1B934C31EDF}" type="presParOf" srcId="{BCF80D7C-9277-4B72-9A05-FFF819F9C748}" destId="{89E8FF63-65E1-4967-9945-A853863A106C}" srcOrd="1" destOrd="0" presId="urn:microsoft.com/office/officeart/2009/layout/CirclePictureHierarchy"/>
    <dgm:cxn modelId="{A19D6809-7175-4317-BB43-E0EDC3DCC61E}" type="presParOf" srcId="{89E8FF63-65E1-4967-9945-A853863A106C}" destId="{D9278836-AB23-4480-B592-375BE83DCBF7}" srcOrd="0" destOrd="0" presId="urn:microsoft.com/office/officeart/2009/layout/CirclePictureHierarchy"/>
    <dgm:cxn modelId="{9986FEF6-3E8A-4128-81CF-8851C74DAB5E}" type="presParOf" srcId="{D9278836-AB23-4480-B592-375BE83DCBF7}" destId="{913A6891-475C-40B7-B606-1EFE08A92930}" srcOrd="0" destOrd="0" presId="urn:microsoft.com/office/officeart/2009/layout/CirclePictureHierarchy"/>
    <dgm:cxn modelId="{F8CF2972-83F3-42F6-A97F-FA3A0A8F65FB}" type="presParOf" srcId="{D9278836-AB23-4480-B592-375BE83DCBF7}" destId="{427BF9C5-FA11-4CEC-A7B5-7290370CDFF4}" srcOrd="1" destOrd="0" presId="urn:microsoft.com/office/officeart/2009/layout/CirclePictureHierarchy"/>
    <dgm:cxn modelId="{6100668A-E050-4CFC-A5F0-5DE259905FAF}" type="presParOf" srcId="{89E8FF63-65E1-4967-9945-A853863A106C}" destId="{C402180E-09D0-4C97-BD09-D2C5D37B57AE}" srcOrd="1" destOrd="0" presId="urn:microsoft.com/office/officeart/2009/layout/CirclePictureHierarchy"/>
    <dgm:cxn modelId="{406568E8-BE3E-4448-AE00-256DAE8CE956}" type="presParOf" srcId="{C402180E-09D0-4C97-BD09-D2C5D37B57AE}" destId="{FC01EAF0-297D-44B0-A247-E2E52387D0B0}" srcOrd="0" destOrd="0" presId="urn:microsoft.com/office/officeart/2009/layout/CirclePictureHierarchy"/>
    <dgm:cxn modelId="{63C95D68-CC85-4034-93AD-CECD69B9E134}" type="presParOf" srcId="{C402180E-09D0-4C97-BD09-D2C5D37B57AE}" destId="{128140A8-47DE-4C8D-B7AE-F1DB44C39AE2}" srcOrd="1" destOrd="0" presId="urn:microsoft.com/office/officeart/2009/layout/CirclePictureHierarchy"/>
    <dgm:cxn modelId="{915D2213-726A-4EB5-AEC5-C212A34B3F9F}" type="presParOf" srcId="{128140A8-47DE-4C8D-B7AE-F1DB44C39AE2}" destId="{8DC1BDAA-AB7B-43F8-82D7-AE7CC6EE93BD}" srcOrd="0" destOrd="0" presId="urn:microsoft.com/office/officeart/2009/layout/CirclePictureHierarchy"/>
    <dgm:cxn modelId="{13189349-0993-4C74-8EAE-8338CE3B9296}" type="presParOf" srcId="{8DC1BDAA-AB7B-43F8-82D7-AE7CC6EE93BD}" destId="{0D1AE50C-8EF6-48C3-A1B9-0B5D7875BB15}" srcOrd="0" destOrd="0" presId="urn:microsoft.com/office/officeart/2009/layout/CirclePictureHierarchy"/>
    <dgm:cxn modelId="{B437262A-C7FC-4387-9F33-0DE1C4E9B394}" type="presParOf" srcId="{8DC1BDAA-AB7B-43F8-82D7-AE7CC6EE93BD}" destId="{5877B259-D5D2-47C0-A85B-6B3BF10CDC50}" srcOrd="1" destOrd="0" presId="urn:microsoft.com/office/officeart/2009/layout/CirclePictureHierarchy"/>
    <dgm:cxn modelId="{199607D3-A069-4F85-B3F8-D33B0ECD998C}" type="presParOf" srcId="{128140A8-47DE-4C8D-B7AE-F1DB44C39AE2}" destId="{6F04970F-6C2C-48FF-AE3F-967210E3B3F1}" srcOrd="1" destOrd="0" presId="urn:microsoft.com/office/officeart/2009/layout/CirclePictureHierarchy"/>
    <dgm:cxn modelId="{9C7947AD-77F9-4F89-A60F-E342A92DDCB0}" type="presParOf" srcId="{C402180E-09D0-4C97-BD09-D2C5D37B57AE}" destId="{4F49517E-FB55-4256-8A80-3E345C2C51AC}" srcOrd="2" destOrd="0" presId="urn:microsoft.com/office/officeart/2009/layout/CirclePictureHierarchy"/>
    <dgm:cxn modelId="{694C70AC-0724-4B88-BA86-C8A7AFE4AEC0}" type="presParOf" srcId="{C402180E-09D0-4C97-BD09-D2C5D37B57AE}" destId="{6382FD03-5E0F-4F78-8F77-5B02CC6535D4}" srcOrd="3" destOrd="0" presId="urn:microsoft.com/office/officeart/2009/layout/CirclePictureHierarchy"/>
    <dgm:cxn modelId="{FD9CD6A9-D5FA-4CD9-86E3-BE34BE40456E}" type="presParOf" srcId="{6382FD03-5E0F-4F78-8F77-5B02CC6535D4}" destId="{0E19ECAD-9A2C-4402-8D2B-A049E50FC5BE}" srcOrd="0" destOrd="0" presId="urn:microsoft.com/office/officeart/2009/layout/CirclePictureHierarchy"/>
    <dgm:cxn modelId="{3B7A644A-6354-45FA-887D-D05D783961C0}" type="presParOf" srcId="{0E19ECAD-9A2C-4402-8D2B-A049E50FC5BE}" destId="{761CDB36-5BF1-4F53-BFF8-12763C8444BC}" srcOrd="0" destOrd="0" presId="urn:microsoft.com/office/officeart/2009/layout/CirclePictureHierarchy"/>
    <dgm:cxn modelId="{20E30858-DE84-431C-A511-7E709ECCE4D8}" type="presParOf" srcId="{0E19ECAD-9A2C-4402-8D2B-A049E50FC5BE}" destId="{3CCEC73D-5499-41E9-A5C3-C9966F8AB039}" srcOrd="1" destOrd="0" presId="urn:microsoft.com/office/officeart/2009/layout/CirclePictureHierarchy"/>
    <dgm:cxn modelId="{C15572AF-D9A9-489F-BF28-8F3B36C7E8CB}" type="presParOf" srcId="{6382FD03-5E0F-4F78-8F77-5B02CC6535D4}" destId="{F9DB34F7-C9C3-45C6-8F80-202340447190}" srcOrd="1" destOrd="0" presId="urn:microsoft.com/office/officeart/2009/layout/CirclePictureHierarchy"/>
    <dgm:cxn modelId="{205EBE35-315A-4534-852B-00E6CB8CBE0E}" type="presParOf" srcId="{C402180E-09D0-4C97-BD09-D2C5D37B57AE}" destId="{04ADF355-BCED-4622-93D3-408CED6D7D41}" srcOrd="4" destOrd="0" presId="urn:microsoft.com/office/officeart/2009/layout/CirclePictureHierarchy"/>
    <dgm:cxn modelId="{8E2970FB-B8C6-4CDD-AD31-DE8CB40704C3}" type="presParOf" srcId="{C402180E-09D0-4C97-BD09-D2C5D37B57AE}" destId="{203613E3-D97B-4DCA-9CAF-CB2525DFF129}" srcOrd="5" destOrd="0" presId="urn:microsoft.com/office/officeart/2009/layout/CirclePictureHierarchy"/>
    <dgm:cxn modelId="{25A78825-D835-42B5-A24B-F602544C68FD}" type="presParOf" srcId="{203613E3-D97B-4DCA-9CAF-CB2525DFF129}" destId="{9EB7E7B8-43E6-4A29-93E9-3714663B1E1E}" srcOrd="0" destOrd="0" presId="urn:microsoft.com/office/officeart/2009/layout/CirclePictureHierarchy"/>
    <dgm:cxn modelId="{3A6D8CFF-CF78-4FE8-8D14-E65F16FDB96F}" type="presParOf" srcId="{9EB7E7B8-43E6-4A29-93E9-3714663B1E1E}" destId="{D16F0C36-4648-43CA-A446-B623BBD8D4B9}" srcOrd="0" destOrd="0" presId="urn:microsoft.com/office/officeart/2009/layout/CirclePictureHierarchy"/>
    <dgm:cxn modelId="{4F463867-347A-4EBB-B0F9-53E9D88D1A98}" type="presParOf" srcId="{9EB7E7B8-43E6-4A29-93E9-3714663B1E1E}" destId="{4C7149D2-4702-46EC-9447-EB445B9289CB}" srcOrd="1" destOrd="0" presId="urn:microsoft.com/office/officeart/2009/layout/CirclePictureHierarchy"/>
    <dgm:cxn modelId="{54002158-5DFD-419E-9B08-B8E46D60A571}" type="presParOf" srcId="{203613E3-D97B-4DCA-9CAF-CB2525DFF129}" destId="{707014E5-12B2-42DC-9C48-F6719B177904}" srcOrd="1" destOrd="0" presId="urn:microsoft.com/office/officeart/2009/layout/CirclePictureHierarchy"/>
    <dgm:cxn modelId="{2A92046D-2183-4F82-A0EF-7A7D481160DE}" type="presParOf" srcId="{C402180E-09D0-4C97-BD09-D2C5D37B57AE}" destId="{53725D83-8733-4BB9-B929-63C4417044E8}" srcOrd="6" destOrd="0" presId="urn:microsoft.com/office/officeart/2009/layout/CirclePictureHierarchy"/>
    <dgm:cxn modelId="{A8B6F285-8463-4D8A-98EC-7FC0460A87F0}" type="presParOf" srcId="{C402180E-09D0-4C97-BD09-D2C5D37B57AE}" destId="{3AF6B0F9-7B31-4834-88EF-8F22B387957D}" srcOrd="7" destOrd="0" presId="urn:microsoft.com/office/officeart/2009/layout/CirclePictureHierarchy"/>
    <dgm:cxn modelId="{8A750429-DCA4-414F-BF3F-FCC45513B725}" type="presParOf" srcId="{3AF6B0F9-7B31-4834-88EF-8F22B387957D}" destId="{A5159EB0-C34C-4DD6-80E7-D11F401FA411}" srcOrd="0" destOrd="0" presId="urn:microsoft.com/office/officeart/2009/layout/CirclePictureHierarchy"/>
    <dgm:cxn modelId="{2DEB1F58-507E-437B-8DB0-A523E821398D}" type="presParOf" srcId="{A5159EB0-C34C-4DD6-80E7-D11F401FA411}" destId="{0B684285-0F7D-4D41-B54F-835EA43BE10E}" srcOrd="0" destOrd="0" presId="urn:microsoft.com/office/officeart/2009/layout/CirclePictureHierarchy"/>
    <dgm:cxn modelId="{06B5A88C-D50B-4913-A14A-3F8F8DA3CCB3}" type="presParOf" srcId="{A5159EB0-C34C-4DD6-80E7-D11F401FA411}" destId="{B858BE65-B4BA-442C-998D-233D6F68A0F2}" srcOrd="1" destOrd="0" presId="urn:microsoft.com/office/officeart/2009/layout/CirclePictureHierarchy"/>
    <dgm:cxn modelId="{8BCA613E-182A-4FE7-B3B2-812190912338}" type="presParOf" srcId="{3AF6B0F9-7B31-4834-88EF-8F22B387957D}" destId="{6D021ED0-E188-4D96-9AE7-6AEC9BB99AD7}" srcOrd="1" destOrd="0" presId="urn:microsoft.com/office/officeart/2009/layout/CirclePictureHierarchy"/>
    <dgm:cxn modelId="{174651B5-8F1E-4D12-9DDB-4D99F93BD35E}" type="presParOf" srcId="{C402180E-09D0-4C97-BD09-D2C5D37B57AE}" destId="{7FF7B682-415D-4469-AA05-033C4AA1F593}" srcOrd="8" destOrd="0" presId="urn:microsoft.com/office/officeart/2009/layout/CirclePictureHierarchy"/>
    <dgm:cxn modelId="{21F9D0A0-6547-4771-84EB-5AF8BE72DA47}" type="presParOf" srcId="{C402180E-09D0-4C97-BD09-D2C5D37B57AE}" destId="{96456FCD-913D-416F-92CD-EA83981A6AA8}" srcOrd="9" destOrd="0" presId="urn:microsoft.com/office/officeart/2009/layout/CirclePictureHierarchy"/>
    <dgm:cxn modelId="{F44D3228-B48A-492D-A84B-323FBF094E95}" type="presParOf" srcId="{96456FCD-913D-416F-92CD-EA83981A6AA8}" destId="{6E3B6B2C-B0D3-4712-B682-396EA19BABDF}" srcOrd="0" destOrd="0" presId="urn:microsoft.com/office/officeart/2009/layout/CirclePictureHierarchy"/>
    <dgm:cxn modelId="{E0644CFE-9713-47EA-B192-197A3A726132}" type="presParOf" srcId="{6E3B6B2C-B0D3-4712-B682-396EA19BABDF}" destId="{9C87BEF3-7A54-4198-81DE-9FA054E6022F}" srcOrd="0" destOrd="0" presId="urn:microsoft.com/office/officeart/2009/layout/CirclePictureHierarchy"/>
    <dgm:cxn modelId="{23D19500-B033-43DB-B446-0A36BCFEE060}" type="presParOf" srcId="{6E3B6B2C-B0D3-4712-B682-396EA19BABDF}" destId="{576946DF-7562-4FCA-AE0E-0D1BB2DF0BD1}" srcOrd="1" destOrd="0" presId="urn:microsoft.com/office/officeart/2009/layout/CirclePictureHierarchy"/>
    <dgm:cxn modelId="{77E7B635-1817-4FA2-A86D-A92CAE358A9A}" type="presParOf" srcId="{96456FCD-913D-416F-92CD-EA83981A6AA8}" destId="{30B52300-9E6B-4B7E-AEC1-B18130A07C80}" srcOrd="1" destOrd="0" presId="urn:microsoft.com/office/officeart/2009/layout/CirclePictureHierarchy"/>
    <dgm:cxn modelId="{56AE2751-CE15-402E-BEA4-0AB57008D46D}" type="presParOf" srcId="{BCF80D7C-9277-4B72-9A05-FFF819F9C748}" destId="{6DB870EF-5686-4751-B7C6-4BFD3F514FD5}" srcOrd="2" destOrd="0" presId="urn:microsoft.com/office/officeart/2009/layout/CirclePictureHierarchy"/>
    <dgm:cxn modelId="{853096D4-B202-451F-9643-6EA7691A2CCA}" type="presParOf" srcId="{BCF80D7C-9277-4B72-9A05-FFF819F9C748}" destId="{51022AD8-2B69-48B2-98F8-A51B69D00157}" srcOrd="3" destOrd="0" presId="urn:microsoft.com/office/officeart/2009/layout/CirclePictureHierarchy"/>
    <dgm:cxn modelId="{416FCB32-5D4E-4B7A-A29A-B85DE5AD5B5B}" type="presParOf" srcId="{51022AD8-2B69-48B2-98F8-A51B69D00157}" destId="{3122D8A7-9CD0-4AA0-9C13-4DA346E18EA0}" srcOrd="0" destOrd="0" presId="urn:microsoft.com/office/officeart/2009/layout/CirclePictureHierarchy"/>
    <dgm:cxn modelId="{7CD6FCAE-82D9-4AAE-A5EB-226E387B8D4B}" type="presParOf" srcId="{3122D8A7-9CD0-4AA0-9C13-4DA346E18EA0}" destId="{B5518E54-8502-4498-9300-774D7D49CD49}" srcOrd="0" destOrd="0" presId="urn:microsoft.com/office/officeart/2009/layout/CirclePictureHierarchy"/>
    <dgm:cxn modelId="{A165AA62-CEF0-43EE-BD8C-EDDD29443B2D}" type="presParOf" srcId="{3122D8A7-9CD0-4AA0-9C13-4DA346E18EA0}" destId="{3453EFB1-AEFA-4621-9F29-A8F7770E53CB}" srcOrd="1" destOrd="0" presId="urn:microsoft.com/office/officeart/2009/layout/CirclePictureHierarchy"/>
    <dgm:cxn modelId="{6D763077-DAF8-4D30-B738-E31445643CE8}" type="presParOf" srcId="{51022AD8-2B69-48B2-98F8-A51B69D00157}" destId="{18ECAF04-D17A-4014-ABFB-F3556629C26D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870EF-5686-4751-B7C6-4BFD3F514FD5}">
      <dsp:nvSpPr>
        <dsp:cNvPr id="0" name=""/>
        <dsp:cNvSpPr/>
      </dsp:nvSpPr>
      <dsp:spPr>
        <a:xfrm>
          <a:off x="5469199" y="963384"/>
          <a:ext cx="1011655" cy="231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800"/>
              </a:lnTo>
              <a:lnTo>
                <a:pt x="1011655" y="116800"/>
              </a:lnTo>
              <a:lnTo>
                <a:pt x="1011655" y="23176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F7B682-415D-4469-AA05-033C4AA1F593}">
      <dsp:nvSpPr>
        <dsp:cNvPr id="0" name=""/>
        <dsp:cNvSpPr/>
      </dsp:nvSpPr>
      <dsp:spPr>
        <a:xfrm>
          <a:off x="4457544" y="1930894"/>
          <a:ext cx="4084728" cy="231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800"/>
              </a:lnTo>
              <a:lnTo>
                <a:pt x="4084728" y="116800"/>
              </a:lnTo>
              <a:lnTo>
                <a:pt x="4084728" y="23176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725D83-8733-4BB9-B929-63C4417044E8}">
      <dsp:nvSpPr>
        <dsp:cNvPr id="0" name=""/>
        <dsp:cNvSpPr/>
      </dsp:nvSpPr>
      <dsp:spPr>
        <a:xfrm>
          <a:off x="4457544" y="1930894"/>
          <a:ext cx="2061418" cy="231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800"/>
              </a:lnTo>
              <a:lnTo>
                <a:pt x="2061418" y="116800"/>
              </a:lnTo>
              <a:lnTo>
                <a:pt x="2061418" y="23176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DF355-BCED-4622-93D3-408CED6D7D41}">
      <dsp:nvSpPr>
        <dsp:cNvPr id="0" name=""/>
        <dsp:cNvSpPr/>
      </dsp:nvSpPr>
      <dsp:spPr>
        <a:xfrm>
          <a:off x="4411824" y="1930894"/>
          <a:ext cx="91440" cy="2317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6800"/>
              </a:lnTo>
              <a:lnTo>
                <a:pt x="83828" y="116800"/>
              </a:lnTo>
              <a:lnTo>
                <a:pt x="83828" y="23176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9517E-FB55-4256-8A80-3E345C2C51AC}">
      <dsp:nvSpPr>
        <dsp:cNvPr id="0" name=""/>
        <dsp:cNvSpPr/>
      </dsp:nvSpPr>
      <dsp:spPr>
        <a:xfrm>
          <a:off x="2472342" y="1930894"/>
          <a:ext cx="1985202" cy="231760"/>
        </a:xfrm>
        <a:custGeom>
          <a:avLst/>
          <a:gdLst/>
          <a:ahLst/>
          <a:cxnLst/>
          <a:rect l="0" t="0" r="0" b="0"/>
          <a:pathLst>
            <a:path>
              <a:moveTo>
                <a:pt x="1985202" y="0"/>
              </a:moveTo>
              <a:lnTo>
                <a:pt x="1985202" y="116800"/>
              </a:lnTo>
              <a:lnTo>
                <a:pt x="0" y="116800"/>
              </a:lnTo>
              <a:lnTo>
                <a:pt x="0" y="23176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01EAF0-297D-44B0-A247-E2E52387D0B0}">
      <dsp:nvSpPr>
        <dsp:cNvPr id="0" name=""/>
        <dsp:cNvSpPr/>
      </dsp:nvSpPr>
      <dsp:spPr>
        <a:xfrm>
          <a:off x="372815" y="1930894"/>
          <a:ext cx="4084728" cy="231760"/>
        </a:xfrm>
        <a:custGeom>
          <a:avLst/>
          <a:gdLst/>
          <a:ahLst/>
          <a:cxnLst/>
          <a:rect l="0" t="0" r="0" b="0"/>
          <a:pathLst>
            <a:path>
              <a:moveTo>
                <a:pt x="4084728" y="0"/>
              </a:moveTo>
              <a:lnTo>
                <a:pt x="4084728" y="116800"/>
              </a:lnTo>
              <a:lnTo>
                <a:pt x="0" y="116800"/>
              </a:lnTo>
              <a:lnTo>
                <a:pt x="0" y="23176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57DEAD-63D3-49B8-8344-13C0EF7462BC}">
      <dsp:nvSpPr>
        <dsp:cNvPr id="0" name=""/>
        <dsp:cNvSpPr/>
      </dsp:nvSpPr>
      <dsp:spPr>
        <a:xfrm>
          <a:off x="4457544" y="963384"/>
          <a:ext cx="1011655" cy="231760"/>
        </a:xfrm>
        <a:custGeom>
          <a:avLst/>
          <a:gdLst/>
          <a:ahLst/>
          <a:cxnLst/>
          <a:rect l="0" t="0" r="0" b="0"/>
          <a:pathLst>
            <a:path>
              <a:moveTo>
                <a:pt x="1011655" y="0"/>
              </a:moveTo>
              <a:lnTo>
                <a:pt x="1011655" y="116800"/>
              </a:lnTo>
              <a:lnTo>
                <a:pt x="0" y="116800"/>
              </a:lnTo>
              <a:lnTo>
                <a:pt x="0" y="23176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664195-79E8-435C-A453-4DA8C45C7C54}">
      <dsp:nvSpPr>
        <dsp:cNvPr id="0" name=""/>
        <dsp:cNvSpPr/>
      </dsp:nvSpPr>
      <dsp:spPr>
        <a:xfrm>
          <a:off x="5101324" y="227634"/>
          <a:ext cx="735749" cy="735749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40EA0F-67CA-4BEF-8B4D-8FE472DDEE90}">
      <dsp:nvSpPr>
        <dsp:cNvPr id="0" name=""/>
        <dsp:cNvSpPr/>
      </dsp:nvSpPr>
      <dsp:spPr>
        <a:xfrm>
          <a:off x="5837073" y="225795"/>
          <a:ext cx="1103623" cy="735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Board of</a:t>
          </a:r>
          <a:br>
            <a:rPr lang="en-US" sz="1100" kern="1200" dirty="0"/>
          </a:br>
          <a:r>
            <a:rPr lang="en-US" sz="1100" kern="1200" dirty="0"/>
            <a:t>Trustees</a:t>
          </a:r>
        </a:p>
      </dsp:txBody>
      <dsp:txXfrm>
        <a:off x="5837073" y="225795"/>
        <a:ext cx="1103623" cy="735749"/>
      </dsp:txXfrm>
    </dsp:sp>
    <dsp:sp modelId="{913A6891-475C-40B7-B606-1EFE08A92930}">
      <dsp:nvSpPr>
        <dsp:cNvPr id="0" name=""/>
        <dsp:cNvSpPr/>
      </dsp:nvSpPr>
      <dsp:spPr>
        <a:xfrm>
          <a:off x="4089669" y="1195145"/>
          <a:ext cx="735749" cy="735749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7BF9C5-FA11-4CEC-A7B5-7290370CDFF4}">
      <dsp:nvSpPr>
        <dsp:cNvPr id="0" name=""/>
        <dsp:cNvSpPr/>
      </dsp:nvSpPr>
      <dsp:spPr>
        <a:xfrm>
          <a:off x="4825418" y="1193305"/>
          <a:ext cx="1103623" cy="735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Jessica Smithers</a:t>
          </a:r>
          <a:br>
            <a:rPr lang="en-US" sz="1100" kern="1200" dirty="0"/>
          </a:br>
          <a:r>
            <a:rPr lang="en-US" sz="1100" kern="1200" dirty="0"/>
            <a:t>District Manager</a:t>
          </a:r>
        </a:p>
      </dsp:txBody>
      <dsp:txXfrm>
        <a:off x="4825418" y="1193305"/>
        <a:ext cx="1103623" cy="735749"/>
      </dsp:txXfrm>
    </dsp:sp>
    <dsp:sp modelId="{0D1AE50C-8EF6-48C3-A1B9-0B5D7875BB15}">
      <dsp:nvSpPr>
        <dsp:cNvPr id="0" name=""/>
        <dsp:cNvSpPr/>
      </dsp:nvSpPr>
      <dsp:spPr>
        <a:xfrm>
          <a:off x="4941" y="2162655"/>
          <a:ext cx="735749" cy="735749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77B259-D5D2-47C0-A85B-6B3BF10CDC50}">
      <dsp:nvSpPr>
        <dsp:cNvPr id="0" name=""/>
        <dsp:cNvSpPr/>
      </dsp:nvSpPr>
      <dsp:spPr>
        <a:xfrm>
          <a:off x="778776" y="2150427"/>
          <a:ext cx="1256056" cy="735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Iris Tinsley</a:t>
          </a:r>
          <a:br>
            <a:rPr lang="en-US" sz="1100" kern="1200" dirty="0"/>
          </a:br>
          <a:r>
            <a:rPr lang="en-US" sz="1100" kern="1200" dirty="0"/>
            <a:t>Family &amp; Business Coordinator</a:t>
          </a:r>
        </a:p>
      </dsp:txBody>
      <dsp:txXfrm>
        <a:off x="778776" y="2150427"/>
        <a:ext cx="1256056" cy="735749"/>
      </dsp:txXfrm>
    </dsp:sp>
    <dsp:sp modelId="{761CDB36-5BF1-4F53-BFF8-12763C8444BC}">
      <dsp:nvSpPr>
        <dsp:cNvPr id="0" name=""/>
        <dsp:cNvSpPr/>
      </dsp:nvSpPr>
      <dsp:spPr>
        <a:xfrm>
          <a:off x="2104467" y="2162655"/>
          <a:ext cx="735749" cy="735749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CEC73D-5499-41E9-A5C3-C9966F8AB039}">
      <dsp:nvSpPr>
        <dsp:cNvPr id="0" name=""/>
        <dsp:cNvSpPr/>
      </dsp:nvSpPr>
      <dsp:spPr>
        <a:xfrm>
          <a:off x="2840216" y="2160815"/>
          <a:ext cx="1103623" cy="735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Mathew Ries Grounds Foreman</a:t>
          </a:r>
        </a:p>
      </dsp:txBody>
      <dsp:txXfrm>
        <a:off x="2840216" y="2160815"/>
        <a:ext cx="1103623" cy="735749"/>
      </dsp:txXfrm>
    </dsp:sp>
    <dsp:sp modelId="{D16F0C36-4648-43CA-A446-B623BBD8D4B9}">
      <dsp:nvSpPr>
        <dsp:cNvPr id="0" name=""/>
        <dsp:cNvSpPr/>
      </dsp:nvSpPr>
      <dsp:spPr>
        <a:xfrm>
          <a:off x="4127777" y="2162655"/>
          <a:ext cx="735749" cy="735749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7149D2-4702-46EC-9447-EB445B9289CB}">
      <dsp:nvSpPr>
        <dsp:cNvPr id="0" name=""/>
        <dsp:cNvSpPr/>
      </dsp:nvSpPr>
      <dsp:spPr>
        <a:xfrm>
          <a:off x="4863526" y="2160815"/>
          <a:ext cx="1103623" cy="735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David Crowley Groundskeeper</a:t>
          </a:r>
        </a:p>
      </dsp:txBody>
      <dsp:txXfrm>
        <a:off x="4863526" y="2160815"/>
        <a:ext cx="1103623" cy="735749"/>
      </dsp:txXfrm>
    </dsp:sp>
    <dsp:sp modelId="{0B684285-0F7D-4D41-B54F-835EA43BE10E}">
      <dsp:nvSpPr>
        <dsp:cNvPr id="0" name=""/>
        <dsp:cNvSpPr/>
      </dsp:nvSpPr>
      <dsp:spPr>
        <a:xfrm>
          <a:off x="6151087" y="2162655"/>
          <a:ext cx="735749" cy="735749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58BE65-B4BA-442C-998D-233D6F68A0F2}">
      <dsp:nvSpPr>
        <dsp:cNvPr id="0" name=""/>
        <dsp:cNvSpPr/>
      </dsp:nvSpPr>
      <dsp:spPr>
        <a:xfrm>
          <a:off x="6886837" y="2160815"/>
          <a:ext cx="1103623" cy="735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Artemis Riley Groundskeeper / Landscape Design</a:t>
          </a:r>
        </a:p>
      </dsp:txBody>
      <dsp:txXfrm>
        <a:off x="6886837" y="2160815"/>
        <a:ext cx="1103623" cy="735749"/>
      </dsp:txXfrm>
    </dsp:sp>
    <dsp:sp modelId="{9C87BEF3-7A54-4198-81DE-9FA054E6022F}">
      <dsp:nvSpPr>
        <dsp:cNvPr id="0" name=""/>
        <dsp:cNvSpPr/>
      </dsp:nvSpPr>
      <dsp:spPr>
        <a:xfrm>
          <a:off x="8174398" y="2162655"/>
          <a:ext cx="735749" cy="735749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6946DF-7562-4FCA-AE0E-0D1BB2DF0BD1}">
      <dsp:nvSpPr>
        <dsp:cNvPr id="0" name=""/>
        <dsp:cNvSpPr/>
      </dsp:nvSpPr>
      <dsp:spPr>
        <a:xfrm>
          <a:off x="8910147" y="2160815"/>
          <a:ext cx="1103623" cy="735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Michael Sagami Groundskeeper / Equipment Maintenance</a:t>
          </a:r>
        </a:p>
      </dsp:txBody>
      <dsp:txXfrm>
        <a:off x="8910147" y="2160815"/>
        <a:ext cx="1103623" cy="735749"/>
      </dsp:txXfrm>
    </dsp:sp>
    <dsp:sp modelId="{B5518E54-8502-4498-9300-774D7D49CD49}">
      <dsp:nvSpPr>
        <dsp:cNvPr id="0" name=""/>
        <dsp:cNvSpPr/>
      </dsp:nvSpPr>
      <dsp:spPr>
        <a:xfrm>
          <a:off x="6112979" y="1195145"/>
          <a:ext cx="735749" cy="735749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t="-3000" b="-3000"/>
          </a:stretch>
        </a:blip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53EFB1-AEFA-4621-9F29-A8F7770E53CB}">
      <dsp:nvSpPr>
        <dsp:cNvPr id="0" name=""/>
        <dsp:cNvSpPr/>
      </dsp:nvSpPr>
      <dsp:spPr>
        <a:xfrm>
          <a:off x="6848728" y="1193305"/>
          <a:ext cx="1103623" cy="735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BBK</a:t>
          </a:r>
          <a:br>
            <a:rPr lang="en-US" sz="1100" kern="1200" dirty="0"/>
          </a:br>
          <a:r>
            <a:rPr lang="en-US" sz="1100" kern="1200" dirty="0"/>
            <a:t>Outside Counsel</a:t>
          </a:r>
        </a:p>
      </dsp:txBody>
      <dsp:txXfrm>
        <a:off x="6848728" y="1193305"/>
        <a:ext cx="1103623" cy="735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4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14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751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46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92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40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88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55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46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6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7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94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5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2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6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209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2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4929172-4BF7-429F-BA25-7E9D1A4215E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 Cemetery </a:t>
            </a:r>
            <a:r>
              <a:rPr lang="en-US"/>
              <a:t>District Organization Chart</a:t>
            </a:r>
            <a:endParaRPr lang="en-US" dirty="0"/>
          </a:p>
        </p:txBody>
      </p:sp>
      <p:graphicFrame>
        <p:nvGraphicFramePr>
          <p:cNvPr id="8" name="Content Placeholder 7" descr="Organization Chart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998428"/>
              </p:ext>
            </p:extLst>
          </p:nvPr>
        </p:nvGraphicFramePr>
        <p:xfrm>
          <a:off x="1484313" y="2667000"/>
          <a:ext cx="10018712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5192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Chart06_16x9.potx" id="{3C4BC011-9EDC-4DFB-8A68-37DEDDFE6C2B}" vid="{D35E8C47-702A-41D1-BDB4-1DA9434A1E6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1669306</Value>
      <Value>1669445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2013-01-21T07:54:00+00:00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ApprovalLog xmlns="4873beb7-5857-4685-be1f-d57550cc96cc" xsi:nil="true"/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TP104001058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875887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LocMarketGroupTiers2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Props1.xml><?xml version="1.0" encoding="utf-8"?>
<ds:datastoreItem xmlns:ds="http://schemas.openxmlformats.org/officeDocument/2006/customXml" ds:itemID="{095EAC7E-3670-4A33-88E9-089AAE82E0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D8FEBD-5ABD-4CF4-8A24-EAAA08BD57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CCCEA7-1327-49DD-AC35-4264F7CCB5D7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Organizational chart (gray, green, widescreen)</Template>
  <TotalTime>11</TotalTime>
  <Words>44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Parallax</vt:lpstr>
      <vt:lpstr>Davis Cemetery District Organization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 Smithers</dc:creator>
  <cp:lastModifiedBy>Jess Smithers</cp:lastModifiedBy>
  <cp:revision>1</cp:revision>
  <dcterms:created xsi:type="dcterms:W3CDTF">2026-06-01T20:04:58Z</dcterms:created>
  <dcterms:modified xsi:type="dcterms:W3CDTF">2026-06-01T20:18:38Z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