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4"/>
  </p:sldMasterIdLst>
  <p:sldIdLst>
    <p:sldId id="256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2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A1F4CD-0708-4339-A47D-25F76AEDB4DB}" type="doc">
      <dgm:prSet loTypeId="urn:microsoft.com/office/officeart/2008/layout/HalfCircleOrganizationChart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463A91B-B7B5-42B1-B4E5-1A519948EE3D}">
      <dgm:prSet custT="1"/>
      <dgm:spPr/>
      <dgm:t>
        <a:bodyPr/>
        <a:lstStyle/>
        <a:p>
          <a:r>
            <a:rPr lang="en-US" sz="1200" dirty="0"/>
            <a:t>Board of Trustees</a:t>
          </a:r>
        </a:p>
      </dgm:t>
    </dgm:pt>
    <dgm:pt modelId="{A6875A75-9B3B-4D86-B656-DB866C0C6B0A}" type="parTrans" cxnId="{9C459DFF-05C0-43FD-95B5-E178199A80BB}">
      <dgm:prSet/>
      <dgm:spPr/>
      <dgm:t>
        <a:bodyPr/>
        <a:lstStyle/>
        <a:p>
          <a:endParaRPr lang="en-US"/>
        </a:p>
      </dgm:t>
    </dgm:pt>
    <dgm:pt modelId="{EC010CA5-EE50-4882-A795-1EBC438759E3}" type="sibTrans" cxnId="{9C459DFF-05C0-43FD-95B5-E178199A80BB}">
      <dgm:prSet/>
      <dgm:spPr/>
      <dgm:t>
        <a:bodyPr/>
        <a:lstStyle/>
        <a:p>
          <a:endParaRPr lang="en-US"/>
        </a:p>
      </dgm:t>
    </dgm:pt>
    <dgm:pt modelId="{0BFA2AAC-9A7A-4369-B03D-606BE56698F3}">
      <dgm:prSet custT="1"/>
      <dgm:spPr/>
      <dgm:t>
        <a:bodyPr/>
        <a:lstStyle/>
        <a:p>
          <a:r>
            <a:rPr lang="en-US" sz="1200" dirty="0"/>
            <a:t>BBK</a:t>
          </a:r>
        </a:p>
        <a:p>
          <a:r>
            <a:rPr lang="en-US" sz="1200" dirty="0"/>
            <a:t>Outside Legal Counsel</a:t>
          </a:r>
        </a:p>
      </dgm:t>
    </dgm:pt>
    <dgm:pt modelId="{2F90FE5E-C7EF-4BFB-9384-183BFD79FF5C}" type="parTrans" cxnId="{B72B7831-0508-4613-A8FE-78EBB9FCD270}">
      <dgm:prSet/>
      <dgm:spPr/>
      <dgm:t>
        <a:bodyPr/>
        <a:lstStyle/>
        <a:p>
          <a:endParaRPr lang="en-US"/>
        </a:p>
      </dgm:t>
    </dgm:pt>
    <dgm:pt modelId="{75B4457C-2647-481B-BFE1-AA31B146DCF8}" type="sibTrans" cxnId="{B72B7831-0508-4613-A8FE-78EBB9FCD270}">
      <dgm:prSet/>
      <dgm:spPr/>
      <dgm:t>
        <a:bodyPr/>
        <a:lstStyle/>
        <a:p>
          <a:endParaRPr lang="en-US"/>
        </a:p>
      </dgm:t>
    </dgm:pt>
    <dgm:pt modelId="{FFA7C0CE-4081-4A80-9E51-FE86F4515962}">
      <dgm:prSet custT="1"/>
      <dgm:spPr/>
      <dgm:t>
        <a:bodyPr/>
        <a:lstStyle/>
        <a:p>
          <a:r>
            <a:rPr lang="en-US" sz="1200" dirty="0"/>
            <a:t>Jessica Smithers</a:t>
          </a:r>
        </a:p>
        <a:p>
          <a:r>
            <a:rPr lang="en-US" sz="1200" dirty="0"/>
            <a:t>District Manager</a:t>
          </a:r>
        </a:p>
      </dgm:t>
    </dgm:pt>
    <dgm:pt modelId="{396F1127-EABC-4244-923C-1819569640BD}" type="parTrans" cxnId="{F1EEF719-B73C-4199-8A95-65AAD60F59B4}">
      <dgm:prSet/>
      <dgm:spPr/>
      <dgm:t>
        <a:bodyPr/>
        <a:lstStyle/>
        <a:p>
          <a:endParaRPr lang="en-US"/>
        </a:p>
      </dgm:t>
    </dgm:pt>
    <dgm:pt modelId="{17BEECF8-E73D-4DA7-ACAC-AFE80D320BDF}" type="sibTrans" cxnId="{F1EEF719-B73C-4199-8A95-65AAD60F59B4}">
      <dgm:prSet/>
      <dgm:spPr/>
      <dgm:t>
        <a:bodyPr/>
        <a:lstStyle/>
        <a:p>
          <a:endParaRPr lang="en-US"/>
        </a:p>
      </dgm:t>
    </dgm:pt>
    <dgm:pt modelId="{919FD353-2554-4475-90D1-566AA70F469D}">
      <dgm:prSet custT="1"/>
      <dgm:spPr/>
      <dgm:t>
        <a:bodyPr/>
        <a:lstStyle/>
        <a:p>
          <a:r>
            <a:rPr lang="en-US" sz="1200" dirty="0"/>
            <a:t>Iris Tinsley</a:t>
          </a:r>
        </a:p>
        <a:p>
          <a:r>
            <a:rPr lang="en-US" sz="1200" dirty="0"/>
            <a:t>Family &amp; Business Coordinator</a:t>
          </a:r>
        </a:p>
      </dgm:t>
    </dgm:pt>
    <dgm:pt modelId="{BEC1660A-CE14-4F17-A774-6050B8EE2326}" type="parTrans" cxnId="{6B6F3C5C-762A-4E81-B639-FEB568EB4105}">
      <dgm:prSet/>
      <dgm:spPr/>
      <dgm:t>
        <a:bodyPr/>
        <a:lstStyle/>
        <a:p>
          <a:endParaRPr lang="en-US"/>
        </a:p>
      </dgm:t>
    </dgm:pt>
    <dgm:pt modelId="{9A3A169C-19A8-4E3B-A390-E641FF285AA5}" type="sibTrans" cxnId="{6B6F3C5C-762A-4E81-B639-FEB568EB4105}">
      <dgm:prSet/>
      <dgm:spPr/>
      <dgm:t>
        <a:bodyPr/>
        <a:lstStyle/>
        <a:p>
          <a:endParaRPr lang="en-US"/>
        </a:p>
      </dgm:t>
    </dgm:pt>
    <dgm:pt modelId="{F4DF5A3B-1302-499A-8443-904B33C18982}">
      <dgm:prSet custT="1"/>
      <dgm:spPr/>
      <dgm:t>
        <a:bodyPr/>
        <a:lstStyle/>
        <a:p>
          <a:r>
            <a:rPr lang="en-US" sz="1200" dirty="0"/>
            <a:t>Mathew Ries</a:t>
          </a:r>
        </a:p>
        <a:p>
          <a:r>
            <a:rPr lang="en-US" sz="1200" dirty="0"/>
            <a:t>Grounds Foreman</a:t>
          </a:r>
          <a:endParaRPr lang="en-US" sz="1000" dirty="0"/>
        </a:p>
      </dgm:t>
    </dgm:pt>
    <dgm:pt modelId="{25C52E71-09A0-42E6-BDCC-286F6E3A10AB}" type="parTrans" cxnId="{8FE0C8F5-2A7E-44DD-98D4-71A982F838CB}">
      <dgm:prSet/>
      <dgm:spPr/>
      <dgm:t>
        <a:bodyPr/>
        <a:lstStyle/>
        <a:p>
          <a:endParaRPr lang="en-US"/>
        </a:p>
      </dgm:t>
    </dgm:pt>
    <dgm:pt modelId="{700937D3-7592-49D2-AB4A-916638F53428}" type="sibTrans" cxnId="{8FE0C8F5-2A7E-44DD-98D4-71A982F838CB}">
      <dgm:prSet/>
      <dgm:spPr/>
      <dgm:t>
        <a:bodyPr/>
        <a:lstStyle/>
        <a:p>
          <a:endParaRPr lang="en-US"/>
        </a:p>
      </dgm:t>
    </dgm:pt>
    <dgm:pt modelId="{ED01B5F4-D0A4-416F-8E66-5C3F0F5B8726}">
      <dgm:prSet custT="1"/>
      <dgm:spPr/>
      <dgm:t>
        <a:bodyPr/>
        <a:lstStyle/>
        <a:p>
          <a:r>
            <a:rPr lang="en-US" sz="1200" dirty="0"/>
            <a:t>Dylan Weiss</a:t>
          </a:r>
        </a:p>
        <a:p>
          <a:r>
            <a:rPr lang="en-US" sz="1200" dirty="0"/>
            <a:t>Lead Groundskeeper</a:t>
          </a:r>
          <a:endParaRPr lang="en-US" sz="1000" dirty="0"/>
        </a:p>
      </dgm:t>
    </dgm:pt>
    <dgm:pt modelId="{515C94DA-91E1-4AF8-BCB4-565E249E9616}" type="parTrans" cxnId="{CFC37CDA-BE05-4203-9938-741A9F9F4D7F}">
      <dgm:prSet/>
      <dgm:spPr/>
      <dgm:t>
        <a:bodyPr/>
        <a:lstStyle/>
        <a:p>
          <a:endParaRPr lang="en-US"/>
        </a:p>
      </dgm:t>
    </dgm:pt>
    <dgm:pt modelId="{DC9DF0CD-2AB8-4D75-BA54-3E730E3DC103}" type="sibTrans" cxnId="{CFC37CDA-BE05-4203-9938-741A9F9F4D7F}">
      <dgm:prSet/>
      <dgm:spPr/>
      <dgm:t>
        <a:bodyPr/>
        <a:lstStyle/>
        <a:p>
          <a:endParaRPr lang="en-US"/>
        </a:p>
      </dgm:t>
    </dgm:pt>
    <dgm:pt modelId="{B4DDD042-4521-40F7-9885-68C683534064}">
      <dgm:prSet custT="1"/>
      <dgm:spPr/>
      <dgm:t>
        <a:bodyPr/>
        <a:lstStyle/>
        <a:p>
          <a:r>
            <a:rPr lang="en-US" sz="1200" dirty="0"/>
            <a:t>David Crowley</a:t>
          </a:r>
        </a:p>
        <a:p>
          <a:r>
            <a:rPr lang="en-US" sz="1200" dirty="0"/>
            <a:t>Groundskeeper – Landscape Design </a:t>
          </a:r>
        </a:p>
      </dgm:t>
    </dgm:pt>
    <dgm:pt modelId="{8ABD15A8-B408-469A-985E-5C4AB80DB935}" type="parTrans" cxnId="{6FC34F0C-6E63-4045-BF00-BDAD4B2D0CE6}">
      <dgm:prSet/>
      <dgm:spPr/>
      <dgm:t>
        <a:bodyPr/>
        <a:lstStyle/>
        <a:p>
          <a:endParaRPr lang="en-US"/>
        </a:p>
      </dgm:t>
    </dgm:pt>
    <dgm:pt modelId="{F73A7B28-ED5B-47D8-B68B-9DD170E508BA}" type="sibTrans" cxnId="{6FC34F0C-6E63-4045-BF00-BDAD4B2D0CE6}">
      <dgm:prSet/>
      <dgm:spPr/>
      <dgm:t>
        <a:bodyPr/>
        <a:lstStyle/>
        <a:p>
          <a:endParaRPr lang="en-US"/>
        </a:p>
      </dgm:t>
    </dgm:pt>
    <dgm:pt modelId="{12017948-EE38-40B7-BE52-DFA287FA21CD}">
      <dgm:prSet custT="1"/>
      <dgm:spPr/>
      <dgm:t>
        <a:bodyPr/>
        <a:lstStyle/>
        <a:p>
          <a:r>
            <a:rPr lang="en-US" sz="1200" dirty="0"/>
            <a:t>Artemis Riley</a:t>
          </a:r>
        </a:p>
        <a:p>
          <a:r>
            <a:rPr lang="en-US" sz="1200" dirty="0"/>
            <a:t>Groundskeeper Landscape Design</a:t>
          </a:r>
        </a:p>
      </dgm:t>
    </dgm:pt>
    <dgm:pt modelId="{8C549E7A-1D85-4A81-9C90-7B253284D5BB}" type="parTrans" cxnId="{72169772-797A-4887-AB89-4B436C490FFC}">
      <dgm:prSet/>
      <dgm:spPr/>
      <dgm:t>
        <a:bodyPr/>
        <a:lstStyle/>
        <a:p>
          <a:endParaRPr lang="en-US"/>
        </a:p>
      </dgm:t>
    </dgm:pt>
    <dgm:pt modelId="{EE254112-5552-45CB-AADB-29A0908A96E4}" type="sibTrans" cxnId="{72169772-797A-4887-AB89-4B436C490FFC}">
      <dgm:prSet/>
      <dgm:spPr/>
      <dgm:t>
        <a:bodyPr/>
        <a:lstStyle/>
        <a:p>
          <a:endParaRPr lang="en-US"/>
        </a:p>
      </dgm:t>
    </dgm:pt>
    <dgm:pt modelId="{A9810932-DA81-4BC9-936C-03EC28AE9905}" type="pres">
      <dgm:prSet presAssocID="{6EA1F4CD-0708-4339-A47D-25F76AEDB4DB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28929D0-419F-4181-B4E4-AF9FFC26E8D9}" type="pres">
      <dgm:prSet presAssocID="{D463A91B-B7B5-42B1-B4E5-1A519948EE3D}" presName="hierRoot1" presStyleCnt="0">
        <dgm:presLayoutVars>
          <dgm:hierBranch val="init"/>
        </dgm:presLayoutVars>
      </dgm:prSet>
      <dgm:spPr/>
    </dgm:pt>
    <dgm:pt modelId="{B6395D66-A154-41AB-9499-6ED3217DA0E1}" type="pres">
      <dgm:prSet presAssocID="{D463A91B-B7B5-42B1-B4E5-1A519948EE3D}" presName="rootComposite1" presStyleCnt="0"/>
      <dgm:spPr/>
    </dgm:pt>
    <dgm:pt modelId="{DBA8DD7F-23FF-4218-B9C2-C7CDACC23EFF}" type="pres">
      <dgm:prSet presAssocID="{D463A91B-B7B5-42B1-B4E5-1A519948EE3D}" presName="rootText1" presStyleLbl="alignAcc1" presStyleIdx="0" presStyleCnt="0">
        <dgm:presLayoutVars>
          <dgm:chPref val="3"/>
        </dgm:presLayoutVars>
      </dgm:prSet>
      <dgm:spPr/>
    </dgm:pt>
    <dgm:pt modelId="{14A0A95E-267E-4D63-8CB5-6952844A9124}" type="pres">
      <dgm:prSet presAssocID="{D463A91B-B7B5-42B1-B4E5-1A519948EE3D}" presName="topArc1" presStyleLbl="parChTrans1D1" presStyleIdx="0" presStyleCnt="16"/>
      <dgm:spPr/>
    </dgm:pt>
    <dgm:pt modelId="{29F0D731-92FF-4172-AF7B-007274B2D37A}" type="pres">
      <dgm:prSet presAssocID="{D463A91B-B7B5-42B1-B4E5-1A519948EE3D}" presName="bottomArc1" presStyleLbl="parChTrans1D1" presStyleIdx="1" presStyleCnt="16"/>
      <dgm:spPr/>
    </dgm:pt>
    <dgm:pt modelId="{58CD9AEA-9199-4CD7-BEF6-FAB223B05EBD}" type="pres">
      <dgm:prSet presAssocID="{D463A91B-B7B5-42B1-B4E5-1A519948EE3D}" presName="topConnNode1" presStyleLbl="node1" presStyleIdx="0" presStyleCnt="0"/>
      <dgm:spPr/>
    </dgm:pt>
    <dgm:pt modelId="{93A62898-2AD2-4CE8-9940-648078F3EE57}" type="pres">
      <dgm:prSet presAssocID="{D463A91B-B7B5-42B1-B4E5-1A519948EE3D}" presName="hierChild2" presStyleCnt="0"/>
      <dgm:spPr/>
    </dgm:pt>
    <dgm:pt modelId="{CB2A3446-BD4D-47C7-994A-B227D0A87D0D}" type="pres">
      <dgm:prSet presAssocID="{2F90FE5E-C7EF-4BFB-9384-183BFD79FF5C}" presName="Name28" presStyleLbl="parChTrans1D2" presStyleIdx="0" presStyleCnt="2"/>
      <dgm:spPr/>
    </dgm:pt>
    <dgm:pt modelId="{661F493C-CD0F-45DB-B979-79C843C22E42}" type="pres">
      <dgm:prSet presAssocID="{0BFA2AAC-9A7A-4369-B03D-606BE56698F3}" presName="hierRoot2" presStyleCnt="0">
        <dgm:presLayoutVars>
          <dgm:hierBranch val="init"/>
        </dgm:presLayoutVars>
      </dgm:prSet>
      <dgm:spPr/>
    </dgm:pt>
    <dgm:pt modelId="{20AE57E1-D667-4F28-9DD4-E29FA0DEC982}" type="pres">
      <dgm:prSet presAssocID="{0BFA2AAC-9A7A-4369-B03D-606BE56698F3}" presName="rootComposite2" presStyleCnt="0"/>
      <dgm:spPr/>
    </dgm:pt>
    <dgm:pt modelId="{8D2E0423-A51B-43D9-8406-05260974379E}" type="pres">
      <dgm:prSet presAssocID="{0BFA2AAC-9A7A-4369-B03D-606BE56698F3}" presName="rootText2" presStyleLbl="alignAcc1" presStyleIdx="0" presStyleCnt="0" custScaleX="151765">
        <dgm:presLayoutVars>
          <dgm:chPref val="3"/>
        </dgm:presLayoutVars>
      </dgm:prSet>
      <dgm:spPr/>
    </dgm:pt>
    <dgm:pt modelId="{59CAC595-F1F7-453B-9714-896990E38B3A}" type="pres">
      <dgm:prSet presAssocID="{0BFA2AAC-9A7A-4369-B03D-606BE56698F3}" presName="topArc2" presStyleLbl="parChTrans1D1" presStyleIdx="2" presStyleCnt="16"/>
      <dgm:spPr/>
    </dgm:pt>
    <dgm:pt modelId="{57374273-B044-4C47-94D6-AAB0BBA441B4}" type="pres">
      <dgm:prSet presAssocID="{0BFA2AAC-9A7A-4369-B03D-606BE56698F3}" presName="bottomArc2" presStyleLbl="parChTrans1D1" presStyleIdx="3" presStyleCnt="16"/>
      <dgm:spPr/>
    </dgm:pt>
    <dgm:pt modelId="{B0718F92-CEA5-4E26-8EE6-15F3EDFE1B09}" type="pres">
      <dgm:prSet presAssocID="{0BFA2AAC-9A7A-4369-B03D-606BE56698F3}" presName="topConnNode2" presStyleLbl="node2" presStyleIdx="0" presStyleCnt="0"/>
      <dgm:spPr/>
    </dgm:pt>
    <dgm:pt modelId="{ECCDC455-6AB7-4C63-9994-D44AAFD8FC18}" type="pres">
      <dgm:prSet presAssocID="{0BFA2AAC-9A7A-4369-B03D-606BE56698F3}" presName="hierChild4" presStyleCnt="0"/>
      <dgm:spPr/>
    </dgm:pt>
    <dgm:pt modelId="{ED237C25-6B5E-4BA8-B343-E977A742D77D}" type="pres">
      <dgm:prSet presAssocID="{0BFA2AAC-9A7A-4369-B03D-606BE56698F3}" presName="hierChild5" presStyleCnt="0"/>
      <dgm:spPr/>
    </dgm:pt>
    <dgm:pt modelId="{F50878E4-32FF-428E-B6CC-B53688B314A9}" type="pres">
      <dgm:prSet presAssocID="{396F1127-EABC-4244-923C-1819569640BD}" presName="Name28" presStyleLbl="parChTrans1D2" presStyleIdx="1" presStyleCnt="2"/>
      <dgm:spPr/>
    </dgm:pt>
    <dgm:pt modelId="{F62F3204-1158-4B2E-878B-77CA91D0FDC2}" type="pres">
      <dgm:prSet presAssocID="{FFA7C0CE-4081-4A80-9E51-FE86F4515962}" presName="hierRoot2" presStyleCnt="0">
        <dgm:presLayoutVars>
          <dgm:hierBranch val="init"/>
        </dgm:presLayoutVars>
      </dgm:prSet>
      <dgm:spPr/>
    </dgm:pt>
    <dgm:pt modelId="{D4DD0A2F-C128-428D-8445-746D0AC3241E}" type="pres">
      <dgm:prSet presAssocID="{FFA7C0CE-4081-4A80-9E51-FE86F4515962}" presName="rootComposite2" presStyleCnt="0"/>
      <dgm:spPr/>
    </dgm:pt>
    <dgm:pt modelId="{24BB3994-252E-4176-B751-4F5FB3492D63}" type="pres">
      <dgm:prSet presAssocID="{FFA7C0CE-4081-4A80-9E51-FE86F4515962}" presName="rootText2" presStyleLbl="alignAcc1" presStyleIdx="0" presStyleCnt="0">
        <dgm:presLayoutVars>
          <dgm:chPref val="3"/>
        </dgm:presLayoutVars>
      </dgm:prSet>
      <dgm:spPr/>
    </dgm:pt>
    <dgm:pt modelId="{F69938A8-E067-4F0E-B341-07B4A2767022}" type="pres">
      <dgm:prSet presAssocID="{FFA7C0CE-4081-4A80-9E51-FE86F4515962}" presName="topArc2" presStyleLbl="parChTrans1D1" presStyleIdx="4" presStyleCnt="16"/>
      <dgm:spPr/>
    </dgm:pt>
    <dgm:pt modelId="{2C6070BC-6A15-493E-A7CF-0FF2E35721D0}" type="pres">
      <dgm:prSet presAssocID="{FFA7C0CE-4081-4A80-9E51-FE86F4515962}" presName="bottomArc2" presStyleLbl="parChTrans1D1" presStyleIdx="5" presStyleCnt="16"/>
      <dgm:spPr/>
    </dgm:pt>
    <dgm:pt modelId="{A09760D4-407F-4628-97FA-AA6996C251BF}" type="pres">
      <dgm:prSet presAssocID="{FFA7C0CE-4081-4A80-9E51-FE86F4515962}" presName="topConnNode2" presStyleLbl="node2" presStyleIdx="0" presStyleCnt="0"/>
      <dgm:spPr/>
    </dgm:pt>
    <dgm:pt modelId="{C804F446-6189-4D50-B664-A3F16E74602D}" type="pres">
      <dgm:prSet presAssocID="{FFA7C0CE-4081-4A80-9E51-FE86F4515962}" presName="hierChild4" presStyleCnt="0"/>
      <dgm:spPr/>
    </dgm:pt>
    <dgm:pt modelId="{C6D746D3-59C1-4E76-B33B-D30FFA5987C0}" type="pres">
      <dgm:prSet presAssocID="{BEC1660A-CE14-4F17-A774-6050B8EE2326}" presName="Name28" presStyleLbl="parChTrans1D3" presStyleIdx="0" presStyleCnt="3"/>
      <dgm:spPr/>
    </dgm:pt>
    <dgm:pt modelId="{2D5A17CB-ED9B-491B-B932-57773A4BBAEE}" type="pres">
      <dgm:prSet presAssocID="{919FD353-2554-4475-90D1-566AA70F469D}" presName="hierRoot2" presStyleCnt="0">
        <dgm:presLayoutVars>
          <dgm:hierBranch val="init"/>
        </dgm:presLayoutVars>
      </dgm:prSet>
      <dgm:spPr/>
    </dgm:pt>
    <dgm:pt modelId="{B59CD1C2-65DC-4B1E-A1AB-2D587AD426E2}" type="pres">
      <dgm:prSet presAssocID="{919FD353-2554-4475-90D1-566AA70F469D}" presName="rootComposite2" presStyleCnt="0"/>
      <dgm:spPr/>
    </dgm:pt>
    <dgm:pt modelId="{3B94DDD2-23B4-4CED-A7DA-BE62B1898757}" type="pres">
      <dgm:prSet presAssocID="{919FD353-2554-4475-90D1-566AA70F469D}" presName="rootText2" presStyleLbl="alignAcc1" presStyleIdx="0" presStyleCnt="0" custScaleX="173247">
        <dgm:presLayoutVars>
          <dgm:chPref val="3"/>
        </dgm:presLayoutVars>
      </dgm:prSet>
      <dgm:spPr/>
    </dgm:pt>
    <dgm:pt modelId="{E7078033-D5C1-4CF3-B14F-88C3620FA41C}" type="pres">
      <dgm:prSet presAssocID="{919FD353-2554-4475-90D1-566AA70F469D}" presName="topArc2" presStyleLbl="parChTrans1D1" presStyleIdx="6" presStyleCnt="16"/>
      <dgm:spPr/>
    </dgm:pt>
    <dgm:pt modelId="{EC4202E0-34B3-4BFE-A72C-21D25B1DA2CA}" type="pres">
      <dgm:prSet presAssocID="{919FD353-2554-4475-90D1-566AA70F469D}" presName="bottomArc2" presStyleLbl="parChTrans1D1" presStyleIdx="7" presStyleCnt="16"/>
      <dgm:spPr/>
    </dgm:pt>
    <dgm:pt modelId="{0D9AC1BB-BD86-45E0-9DB3-BACB221222A7}" type="pres">
      <dgm:prSet presAssocID="{919FD353-2554-4475-90D1-566AA70F469D}" presName="topConnNode2" presStyleLbl="node3" presStyleIdx="0" presStyleCnt="0"/>
      <dgm:spPr/>
    </dgm:pt>
    <dgm:pt modelId="{36930EF4-562F-4C67-9448-4E6862A91761}" type="pres">
      <dgm:prSet presAssocID="{919FD353-2554-4475-90D1-566AA70F469D}" presName="hierChild4" presStyleCnt="0"/>
      <dgm:spPr/>
    </dgm:pt>
    <dgm:pt modelId="{812550EA-F092-4BC8-8211-03359F55C9B0}" type="pres">
      <dgm:prSet presAssocID="{919FD353-2554-4475-90D1-566AA70F469D}" presName="hierChild5" presStyleCnt="0"/>
      <dgm:spPr/>
    </dgm:pt>
    <dgm:pt modelId="{A38EA912-BAAB-4C9F-8D13-3CE13F2E6953}" type="pres">
      <dgm:prSet presAssocID="{25C52E71-09A0-42E6-BDCC-286F6E3A10AB}" presName="Name28" presStyleLbl="parChTrans1D3" presStyleIdx="1" presStyleCnt="3"/>
      <dgm:spPr/>
    </dgm:pt>
    <dgm:pt modelId="{AD3DDC32-C281-4615-8822-563809906B9E}" type="pres">
      <dgm:prSet presAssocID="{F4DF5A3B-1302-499A-8443-904B33C18982}" presName="hierRoot2" presStyleCnt="0">
        <dgm:presLayoutVars>
          <dgm:hierBranch val="init"/>
        </dgm:presLayoutVars>
      </dgm:prSet>
      <dgm:spPr/>
    </dgm:pt>
    <dgm:pt modelId="{53123162-2AC2-410D-B0EE-12B577F02FB9}" type="pres">
      <dgm:prSet presAssocID="{F4DF5A3B-1302-499A-8443-904B33C18982}" presName="rootComposite2" presStyleCnt="0"/>
      <dgm:spPr/>
    </dgm:pt>
    <dgm:pt modelId="{41766A84-21D3-4DCC-AEEC-B7B342312E1B}" type="pres">
      <dgm:prSet presAssocID="{F4DF5A3B-1302-499A-8443-904B33C18982}" presName="rootText2" presStyleLbl="alignAcc1" presStyleIdx="0" presStyleCnt="0">
        <dgm:presLayoutVars>
          <dgm:chPref val="3"/>
        </dgm:presLayoutVars>
      </dgm:prSet>
      <dgm:spPr/>
    </dgm:pt>
    <dgm:pt modelId="{61D200D8-CB0B-4583-8C73-44F0C24E1B9E}" type="pres">
      <dgm:prSet presAssocID="{F4DF5A3B-1302-499A-8443-904B33C18982}" presName="topArc2" presStyleLbl="parChTrans1D1" presStyleIdx="8" presStyleCnt="16"/>
      <dgm:spPr/>
    </dgm:pt>
    <dgm:pt modelId="{EE839FC8-86E8-4AB8-BE73-D9EFACCF6A06}" type="pres">
      <dgm:prSet presAssocID="{F4DF5A3B-1302-499A-8443-904B33C18982}" presName="bottomArc2" presStyleLbl="parChTrans1D1" presStyleIdx="9" presStyleCnt="16"/>
      <dgm:spPr/>
    </dgm:pt>
    <dgm:pt modelId="{F6087CFA-1A90-4F88-8FF0-8B6D5178F679}" type="pres">
      <dgm:prSet presAssocID="{F4DF5A3B-1302-499A-8443-904B33C18982}" presName="topConnNode2" presStyleLbl="node3" presStyleIdx="0" presStyleCnt="0"/>
      <dgm:spPr/>
    </dgm:pt>
    <dgm:pt modelId="{E2D02FD9-848F-4039-816E-D1C7319FE7A7}" type="pres">
      <dgm:prSet presAssocID="{F4DF5A3B-1302-499A-8443-904B33C18982}" presName="hierChild4" presStyleCnt="0"/>
      <dgm:spPr/>
    </dgm:pt>
    <dgm:pt modelId="{A5DC5BB0-0357-46BD-8F93-058FFFA64D72}" type="pres">
      <dgm:prSet presAssocID="{F4DF5A3B-1302-499A-8443-904B33C18982}" presName="hierChild5" presStyleCnt="0"/>
      <dgm:spPr/>
    </dgm:pt>
    <dgm:pt modelId="{8953947B-3959-495F-ACE0-E4B1178694B2}" type="pres">
      <dgm:prSet presAssocID="{515C94DA-91E1-4AF8-BCB4-565E249E9616}" presName="Name28" presStyleLbl="parChTrans1D3" presStyleIdx="2" presStyleCnt="3"/>
      <dgm:spPr/>
    </dgm:pt>
    <dgm:pt modelId="{88C6BD67-83E2-4181-8E8B-A25C23ACAAD1}" type="pres">
      <dgm:prSet presAssocID="{ED01B5F4-D0A4-416F-8E66-5C3F0F5B8726}" presName="hierRoot2" presStyleCnt="0">
        <dgm:presLayoutVars>
          <dgm:hierBranch val="init"/>
        </dgm:presLayoutVars>
      </dgm:prSet>
      <dgm:spPr/>
    </dgm:pt>
    <dgm:pt modelId="{57A284F0-00C1-44A0-A80E-EF3837269F40}" type="pres">
      <dgm:prSet presAssocID="{ED01B5F4-D0A4-416F-8E66-5C3F0F5B8726}" presName="rootComposite2" presStyleCnt="0"/>
      <dgm:spPr/>
    </dgm:pt>
    <dgm:pt modelId="{B2A837F5-365C-4E22-AF92-61DFCE0240A0}" type="pres">
      <dgm:prSet presAssocID="{ED01B5F4-D0A4-416F-8E66-5C3F0F5B8726}" presName="rootText2" presStyleLbl="alignAcc1" presStyleIdx="0" presStyleCnt="0">
        <dgm:presLayoutVars>
          <dgm:chPref val="3"/>
        </dgm:presLayoutVars>
      </dgm:prSet>
      <dgm:spPr/>
    </dgm:pt>
    <dgm:pt modelId="{A63F241F-5E5F-415F-9941-AC1604DDFF3B}" type="pres">
      <dgm:prSet presAssocID="{ED01B5F4-D0A4-416F-8E66-5C3F0F5B8726}" presName="topArc2" presStyleLbl="parChTrans1D1" presStyleIdx="10" presStyleCnt="16"/>
      <dgm:spPr/>
    </dgm:pt>
    <dgm:pt modelId="{66F52CD2-0CE0-43FF-8574-5212DAB211DD}" type="pres">
      <dgm:prSet presAssocID="{ED01B5F4-D0A4-416F-8E66-5C3F0F5B8726}" presName="bottomArc2" presStyleLbl="parChTrans1D1" presStyleIdx="11" presStyleCnt="16"/>
      <dgm:spPr/>
    </dgm:pt>
    <dgm:pt modelId="{C92937F6-A24F-4989-9507-73FC83A71941}" type="pres">
      <dgm:prSet presAssocID="{ED01B5F4-D0A4-416F-8E66-5C3F0F5B8726}" presName="topConnNode2" presStyleLbl="node3" presStyleIdx="0" presStyleCnt="0"/>
      <dgm:spPr/>
    </dgm:pt>
    <dgm:pt modelId="{F21BD288-42C4-4471-B476-C88E13062FF9}" type="pres">
      <dgm:prSet presAssocID="{ED01B5F4-D0A4-416F-8E66-5C3F0F5B8726}" presName="hierChild4" presStyleCnt="0"/>
      <dgm:spPr/>
    </dgm:pt>
    <dgm:pt modelId="{ACE271CF-B347-4BBE-8F68-9F750BF80535}" type="pres">
      <dgm:prSet presAssocID="{8ABD15A8-B408-469A-985E-5C4AB80DB935}" presName="Name28" presStyleLbl="parChTrans1D4" presStyleIdx="0" presStyleCnt="2"/>
      <dgm:spPr/>
    </dgm:pt>
    <dgm:pt modelId="{B9D823D5-DDD2-4225-BDAB-861B905964C6}" type="pres">
      <dgm:prSet presAssocID="{B4DDD042-4521-40F7-9885-68C683534064}" presName="hierRoot2" presStyleCnt="0">
        <dgm:presLayoutVars>
          <dgm:hierBranch val="init"/>
        </dgm:presLayoutVars>
      </dgm:prSet>
      <dgm:spPr/>
    </dgm:pt>
    <dgm:pt modelId="{1B252068-7BEF-4D73-AE40-97956B3723CF}" type="pres">
      <dgm:prSet presAssocID="{B4DDD042-4521-40F7-9885-68C683534064}" presName="rootComposite2" presStyleCnt="0"/>
      <dgm:spPr/>
    </dgm:pt>
    <dgm:pt modelId="{026C241D-D270-4D89-9C1B-4C73084F6B24}" type="pres">
      <dgm:prSet presAssocID="{B4DDD042-4521-40F7-9885-68C683534064}" presName="rootText2" presStyleLbl="alignAcc1" presStyleIdx="0" presStyleCnt="0" custScaleX="175431">
        <dgm:presLayoutVars>
          <dgm:chPref val="3"/>
        </dgm:presLayoutVars>
      </dgm:prSet>
      <dgm:spPr/>
    </dgm:pt>
    <dgm:pt modelId="{ABA18127-6689-4CC1-9A77-26BC34638D74}" type="pres">
      <dgm:prSet presAssocID="{B4DDD042-4521-40F7-9885-68C683534064}" presName="topArc2" presStyleLbl="parChTrans1D1" presStyleIdx="12" presStyleCnt="16"/>
      <dgm:spPr/>
    </dgm:pt>
    <dgm:pt modelId="{128F9C43-8304-4E9B-8E27-083CE5C4BD37}" type="pres">
      <dgm:prSet presAssocID="{B4DDD042-4521-40F7-9885-68C683534064}" presName="bottomArc2" presStyleLbl="parChTrans1D1" presStyleIdx="13" presStyleCnt="16"/>
      <dgm:spPr/>
    </dgm:pt>
    <dgm:pt modelId="{BE09461B-3401-44C1-80BC-31A5577BDBF8}" type="pres">
      <dgm:prSet presAssocID="{B4DDD042-4521-40F7-9885-68C683534064}" presName="topConnNode2" presStyleLbl="node4" presStyleIdx="0" presStyleCnt="0"/>
      <dgm:spPr/>
    </dgm:pt>
    <dgm:pt modelId="{B123FF52-8EBA-44D0-A8D9-9C52D7EF145F}" type="pres">
      <dgm:prSet presAssocID="{B4DDD042-4521-40F7-9885-68C683534064}" presName="hierChild4" presStyleCnt="0"/>
      <dgm:spPr/>
    </dgm:pt>
    <dgm:pt modelId="{1CF51471-74B3-4AC1-8C3E-3DB21D7B4EE6}" type="pres">
      <dgm:prSet presAssocID="{B4DDD042-4521-40F7-9885-68C683534064}" presName="hierChild5" presStyleCnt="0"/>
      <dgm:spPr/>
    </dgm:pt>
    <dgm:pt modelId="{BE8ED542-E2BC-4243-848A-1C86690E4C81}" type="pres">
      <dgm:prSet presAssocID="{8C549E7A-1D85-4A81-9C90-7B253284D5BB}" presName="Name28" presStyleLbl="parChTrans1D4" presStyleIdx="1" presStyleCnt="2"/>
      <dgm:spPr/>
    </dgm:pt>
    <dgm:pt modelId="{C7FA7A95-CCA8-46E0-8208-188D96FFB8C6}" type="pres">
      <dgm:prSet presAssocID="{12017948-EE38-40B7-BE52-DFA287FA21CD}" presName="hierRoot2" presStyleCnt="0">
        <dgm:presLayoutVars>
          <dgm:hierBranch val="init"/>
        </dgm:presLayoutVars>
      </dgm:prSet>
      <dgm:spPr/>
    </dgm:pt>
    <dgm:pt modelId="{E41B65FF-1CC9-47B3-B23B-41FE80E9A967}" type="pres">
      <dgm:prSet presAssocID="{12017948-EE38-40B7-BE52-DFA287FA21CD}" presName="rootComposite2" presStyleCnt="0"/>
      <dgm:spPr/>
    </dgm:pt>
    <dgm:pt modelId="{86F0ED4B-3086-4EBB-BC9E-1A2FE5703BEE}" type="pres">
      <dgm:prSet presAssocID="{12017948-EE38-40B7-BE52-DFA287FA21CD}" presName="rootText2" presStyleLbl="alignAcc1" presStyleIdx="0" presStyleCnt="0" custScaleX="198860">
        <dgm:presLayoutVars>
          <dgm:chPref val="3"/>
        </dgm:presLayoutVars>
      </dgm:prSet>
      <dgm:spPr/>
    </dgm:pt>
    <dgm:pt modelId="{A5DD580F-696A-4B30-90E1-5F3446A5EDD2}" type="pres">
      <dgm:prSet presAssocID="{12017948-EE38-40B7-BE52-DFA287FA21CD}" presName="topArc2" presStyleLbl="parChTrans1D1" presStyleIdx="14" presStyleCnt="16"/>
      <dgm:spPr/>
    </dgm:pt>
    <dgm:pt modelId="{429764FB-D365-448E-A237-9D758DA841F0}" type="pres">
      <dgm:prSet presAssocID="{12017948-EE38-40B7-BE52-DFA287FA21CD}" presName="bottomArc2" presStyleLbl="parChTrans1D1" presStyleIdx="15" presStyleCnt="16"/>
      <dgm:spPr/>
    </dgm:pt>
    <dgm:pt modelId="{AC1CA0A6-2C18-40E1-B35D-6DCF9ECC8DD3}" type="pres">
      <dgm:prSet presAssocID="{12017948-EE38-40B7-BE52-DFA287FA21CD}" presName="topConnNode2" presStyleLbl="node4" presStyleIdx="0" presStyleCnt="0"/>
      <dgm:spPr/>
    </dgm:pt>
    <dgm:pt modelId="{3878951C-9A64-4495-B059-A554EE253F52}" type="pres">
      <dgm:prSet presAssocID="{12017948-EE38-40B7-BE52-DFA287FA21CD}" presName="hierChild4" presStyleCnt="0"/>
      <dgm:spPr/>
    </dgm:pt>
    <dgm:pt modelId="{5BCC65DD-02CF-467B-A06A-9816F69EC8BA}" type="pres">
      <dgm:prSet presAssocID="{12017948-EE38-40B7-BE52-DFA287FA21CD}" presName="hierChild5" presStyleCnt="0"/>
      <dgm:spPr/>
    </dgm:pt>
    <dgm:pt modelId="{D974277A-9CDE-486C-8C90-FA71E3D5423A}" type="pres">
      <dgm:prSet presAssocID="{ED01B5F4-D0A4-416F-8E66-5C3F0F5B8726}" presName="hierChild5" presStyleCnt="0"/>
      <dgm:spPr/>
    </dgm:pt>
    <dgm:pt modelId="{618F3FB4-A130-451B-AFB9-AF95BDDB9B29}" type="pres">
      <dgm:prSet presAssocID="{FFA7C0CE-4081-4A80-9E51-FE86F4515962}" presName="hierChild5" presStyleCnt="0"/>
      <dgm:spPr/>
    </dgm:pt>
    <dgm:pt modelId="{5E550AE4-A983-4162-9E29-F70AC2381D06}" type="pres">
      <dgm:prSet presAssocID="{D463A91B-B7B5-42B1-B4E5-1A519948EE3D}" presName="hierChild3" presStyleCnt="0"/>
      <dgm:spPr/>
    </dgm:pt>
  </dgm:ptLst>
  <dgm:cxnLst>
    <dgm:cxn modelId="{1AA5C106-336F-44EC-99C8-52CC77C3608E}" type="presOf" srcId="{0BFA2AAC-9A7A-4369-B03D-606BE56698F3}" destId="{8D2E0423-A51B-43D9-8406-05260974379E}" srcOrd="0" destOrd="0" presId="urn:microsoft.com/office/officeart/2008/layout/HalfCircleOrganizationChart"/>
    <dgm:cxn modelId="{6FC34F0C-6E63-4045-BF00-BDAD4B2D0CE6}" srcId="{ED01B5F4-D0A4-416F-8E66-5C3F0F5B8726}" destId="{B4DDD042-4521-40F7-9885-68C683534064}" srcOrd="0" destOrd="0" parTransId="{8ABD15A8-B408-469A-985E-5C4AB80DB935}" sibTransId="{F73A7B28-ED5B-47D8-B68B-9DD170E508BA}"/>
    <dgm:cxn modelId="{2F3BD513-1F05-4975-BEE4-F3DB98306FB7}" type="presOf" srcId="{0BFA2AAC-9A7A-4369-B03D-606BE56698F3}" destId="{B0718F92-CEA5-4E26-8EE6-15F3EDFE1B09}" srcOrd="1" destOrd="0" presId="urn:microsoft.com/office/officeart/2008/layout/HalfCircleOrganizationChart"/>
    <dgm:cxn modelId="{F1EEF719-B73C-4199-8A95-65AAD60F59B4}" srcId="{D463A91B-B7B5-42B1-B4E5-1A519948EE3D}" destId="{FFA7C0CE-4081-4A80-9E51-FE86F4515962}" srcOrd="1" destOrd="0" parTransId="{396F1127-EABC-4244-923C-1819569640BD}" sibTransId="{17BEECF8-E73D-4DA7-ACAC-AFE80D320BDF}"/>
    <dgm:cxn modelId="{04DE7F1C-1FE0-46DE-BBB9-63FB547EEE80}" type="presOf" srcId="{25C52E71-09A0-42E6-BDCC-286F6E3A10AB}" destId="{A38EA912-BAAB-4C9F-8D13-3CE13F2E6953}" srcOrd="0" destOrd="0" presId="urn:microsoft.com/office/officeart/2008/layout/HalfCircleOrganizationChart"/>
    <dgm:cxn modelId="{F22E3F1F-7842-41D5-8737-4903DC53E860}" type="presOf" srcId="{ED01B5F4-D0A4-416F-8E66-5C3F0F5B8726}" destId="{B2A837F5-365C-4E22-AF92-61DFCE0240A0}" srcOrd="0" destOrd="0" presId="urn:microsoft.com/office/officeart/2008/layout/HalfCircleOrganizationChart"/>
    <dgm:cxn modelId="{B72B7831-0508-4613-A8FE-78EBB9FCD270}" srcId="{D463A91B-B7B5-42B1-B4E5-1A519948EE3D}" destId="{0BFA2AAC-9A7A-4369-B03D-606BE56698F3}" srcOrd="0" destOrd="0" parTransId="{2F90FE5E-C7EF-4BFB-9384-183BFD79FF5C}" sibTransId="{75B4457C-2647-481B-BFE1-AA31B146DCF8}"/>
    <dgm:cxn modelId="{3B233232-517F-4107-B5BF-86B6137D12C1}" type="presOf" srcId="{B4DDD042-4521-40F7-9885-68C683534064}" destId="{026C241D-D270-4D89-9C1B-4C73084F6B24}" srcOrd="0" destOrd="0" presId="urn:microsoft.com/office/officeart/2008/layout/HalfCircleOrganizationChart"/>
    <dgm:cxn modelId="{6B6F3C5C-762A-4E81-B639-FEB568EB4105}" srcId="{FFA7C0CE-4081-4A80-9E51-FE86F4515962}" destId="{919FD353-2554-4475-90D1-566AA70F469D}" srcOrd="0" destOrd="0" parTransId="{BEC1660A-CE14-4F17-A774-6050B8EE2326}" sibTransId="{9A3A169C-19A8-4E3B-A390-E641FF285AA5}"/>
    <dgm:cxn modelId="{B7079E67-42DD-4E97-9F80-B97F0030E333}" type="presOf" srcId="{12017948-EE38-40B7-BE52-DFA287FA21CD}" destId="{86F0ED4B-3086-4EBB-BC9E-1A2FE5703BEE}" srcOrd="0" destOrd="0" presId="urn:microsoft.com/office/officeart/2008/layout/HalfCircleOrganizationChart"/>
    <dgm:cxn modelId="{CF8E4D4C-A20A-4F1A-A1FC-C2DA2BCF75E2}" type="presOf" srcId="{ED01B5F4-D0A4-416F-8E66-5C3F0F5B8726}" destId="{C92937F6-A24F-4989-9507-73FC83A71941}" srcOrd="1" destOrd="0" presId="urn:microsoft.com/office/officeart/2008/layout/HalfCircleOrganizationChart"/>
    <dgm:cxn modelId="{DE83CD6C-78BF-4CD7-B634-820C4FCA3719}" type="presOf" srcId="{2F90FE5E-C7EF-4BFB-9384-183BFD79FF5C}" destId="{CB2A3446-BD4D-47C7-994A-B227D0A87D0D}" srcOrd="0" destOrd="0" presId="urn:microsoft.com/office/officeart/2008/layout/HalfCircleOrganizationChart"/>
    <dgm:cxn modelId="{02A49672-C93D-455F-B3C2-5E7763E35BE8}" type="presOf" srcId="{FFA7C0CE-4081-4A80-9E51-FE86F4515962}" destId="{A09760D4-407F-4628-97FA-AA6996C251BF}" srcOrd="1" destOrd="0" presId="urn:microsoft.com/office/officeart/2008/layout/HalfCircleOrganizationChart"/>
    <dgm:cxn modelId="{72169772-797A-4887-AB89-4B436C490FFC}" srcId="{ED01B5F4-D0A4-416F-8E66-5C3F0F5B8726}" destId="{12017948-EE38-40B7-BE52-DFA287FA21CD}" srcOrd="1" destOrd="0" parTransId="{8C549E7A-1D85-4A81-9C90-7B253284D5BB}" sibTransId="{EE254112-5552-45CB-AADB-29A0908A96E4}"/>
    <dgm:cxn modelId="{2F834859-F0BF-4342-A920-ECBD259D642F}" type="presOf" srcId="{919FD353-2554-4475-90D1-566AA70F469D}" destId="{0D9AC1BB-BD86-45E0-9DB3-BACB221222A7}" srcOrd="1" destOrd="0" presId="urn:microsoft.com/office/officeart/2008/layout/HalfCircleOrganizationChart"/>
    <dgm:cxn modelId="{E9F75279-D068-4EDA-98B4-50BFA44EDA57}" type="presOf" srcId="{F4DF5A3B-1302-499A-8443-904B33C18982}" destId="{41766A84-21D3-4DCC-AEEC-B7B342312E1B}" srcOrd="0" destOrd="0" presId="urn:microsoft.com/office/officeart/2008/layout/HalfCircleOrganizationChart"/>
    <dgm:cxn modelId="{CFC96B9C-7BD7-49A4-B9CA-93E1C32716E0}" type="presOf" srcId="{D463A91B-B7B5-42B1-B4E5-1A519948EE3D}" destId="{DBA8DD7F-23FF-4218-B9C2-C7CDACC23EFF}" srcOrd="0" destOrd="0" presId="urn:microsoft.com/office/officeart/2008/layout/HalfCircleOrganizationChart"/>
    <dgm:cxn modelId="{6831D9A0-A6BD-4D33-8C13-A300460FB7C9}" type="presOf" srcId="{D463A91B-B7B5-42B1-B4E5-1A519948EE3D}" destId="{58CD9AEA-9199-4CD7-BEF6-FAB223B05EBD}" srcOrd="1" destOrd="0" presId="urn:microsoft.com/office/officeart/2008/layout/HalfCircleOrganizationChart"/>
    <dgm:cxn modelId="{8DB5E5A4-DE8E-4E32-A689-65383DE7A763}" type="presOf" srcId="{8ABD15A8-B408-469A-985E-5C4AB80DB935}" destId="{ACE271CF-B347-4BBE-8F68-9F750BF80535}" srcOrd="0" destOrd="0" presId="urn:microsoft.com/office/officeart/2008/layout/HalfCircleOrganizationChart"/>
    <dgm:cxn modelId="{4CABD9B2-05E9-4717-91B5-8E605FC5C501}" type="presOf" srcId="{B4DDD042-4521-40F7-9885-68C683534064}" destId="{BE09461B-3401-44C1-80BC-31A5577BDBF8}" srcOrd="1" destOrd="0" presId="urn:microsoft.com/office/officeart/2008/layout/HalfCircleOrganizationChart"/>
    <dgm:cxn modelId="{11E09CB6-D93D-481A-9D72-CFE43166C01B}" type="presOf" srcId="{6EA1F4CD-0708-4339-A47D-25F76AEDB4DB}" destId="{A9810932-DA81-4BC9-936C-03EC28AE9905}" srcOrd="0" destOrd="0" presId="urn:microsoft.com/office/officeart/2008/layout/HalfCircleOrganizationChart"/>
    <dgm:cxn modelId="{05F463B8-FCF8-492E-8050-B090F3049DB8}" type="presOf" srcId="{12017948-EE38-40B7-BE52-DFA287FA21CD}" destId="{AC1CA0A6-2C18-40E1-B35D-6DCF9ECC8DD3}" srcOrd="1" destOrd="0" presId="urn:microsoft.com/office/officeart/2008/layout/HalfCircleOrganizationChart"/>
    <dgm:cxn modelId="{9DC5E7BB-9FD2-4C05-A065-57CB4D61BA69}" type="presOf" srcId="{8C549E7A-1D85-4A81-9C90-7B253284D5BB}" destId="{BE8ED542-E2BC-4243-848A-1C86690E4C81}" srcOrd="0" destOrd="0" presId="urn:microsoft.com/office/officeart/2008/layout/HalfCircleOrganizationChart"/>
    <dgm:cxn modelId="{31ECACC1-959A-42A7-968A-60FAD7FC670B}" type="presOf" srcId="{BEC1660A-CE14-4F17-A774-6050B8EE2326}" destId="{C6D746D3-59C1-4E76-B33B-D30FFA5987C0}" srcOrd="0" destOrd="0" presId="urn:microsoft.com/office/officeart/2008/layout/HalfCircleOrganizationChart"/>
    <dgm:cxn modelId="{06D498CD-365F-4470-A3FB-CC529CAA45ED}" type="presOf" srcId="{F4DF5A3B-1302-499A-8443-904B33C18982}" destId="{F6087CFA-1A90-4F88-8FF0-8B6D5178F679}" srcOrd="1" destOrd="0" presId="urn:microsoft.com/office/officeart/2008/layout/HalfCircleOrganizationChart"/>
    <dgm:cxn modelId="{A39326D0-6CEF-496C-BBDE-AFE959754C96}" type="presOf" srcId="{396F1127-EABC-4244-923C-1819569640BD}" destId="{F50878E4-32FF-428E-B6CC-B53688B314A9}" srcOrd="0" destOrd="0" presId="urn:microsoft.com/office/officeart/2008/layout/HalfCircleOrganizationChart"/>
    <dgm:cxn modelId="{CFC37CDA-BE05-4203-9938-741A9F9F4D7F}" srcId="{FFA7C0CE-4081-4A80-9E51-FE86F4515962}" destId="{ED01B5F4-D0A4-416F-8E66-5C3F0F5B8726}" srcOrd="2" destOrd="0" parTransId="{515C94DA-91E1-4AF8-BCB4-565E249E9616}" sibTransId="{DC9DF0CD-2AB8-4D75-BA54-3E730E3DC103}"/>
    <dgm:cxn modelId="{6EDC23DD-E551-4A99-9C43-F7EA00200A82}" type="presOf" srcId="{FFA7C0CE-4081-4A80-9E51-FE86F4515962}" destId="{24BB3994-252E-4176-B751-4F5FB3492D63}" srcOrd="0" destOrd="0" presId="urn:microsoft.com/office/officeart/2008/layout/HalfCircleOrganizationChart"/>
    <dgm:cxn modelId="{15BB05E5-BF3B-46F2-BF3D-6BF3F7ACCF10}" type="presOf" srcId="{919FD353-2554-4475-90D1-566AA70F469D}" destId="{3B94DDD2-23B4-4CED-A7DA-BE62B1898757}" srcOrd="0" destOrd="0" presId="urn:microsoft.com/office/officeart/2008/layout/HalfCircleOrganizationChart"/>
    <dgm:cxn modelId="{8FE0C8F5-2A7E-44DD-98D4-71A982F838CB}" srcId="{FFA7C0CE-4081-4A80-9E51-FE86F4515962}" destId="{F4DF5A3B-1302-499A-8443-904B33C18982}" srcOrd="1" destOrd="0" parTransId="{25C52E71-09A0-42E6-BDCC-286F6E3A10AB}" sibTransId="{700937D3-7592-49D2-AB4A-916638F53428}"/>
    <dgm:cxn modelId="{390849FA-BC31-4030-A217-46E170299492}" type="presOf" srcId="{515C94DA-91E1-4AF8-BCB4-565E249E9616}" destId="{8953947B-3959-495F-ACE0-E4B1178694B2}" srcOrd="0" destOrd="0" presId="urn:microsoft.com/office/officeart/2008/layout/HalfCircleOrganizationChart"/>
    <dgm:cxn modelId="{9C459DFF-05C0-43FD-95B5-E178199A80BB}" srcId="{6EA1F4CD-0708-4339-A47D-25F76AEDB4DB}" destId="{D463A91B-B7B5-42B1-B4E5-1A519948EE3D}" srcOrd="0" destOrd="0" parTransId="{A6875A75-9B3B-4D86-B656-DB866C0C6B0A}" sibTransId="{EC010CA5-EE50-4882-A795-1EBC438759E3}"/>
    <dgm:cxn modelId="{B2FAF155-1A7D-450A-B20A-835368F223A9}" type="presParOf" srcId="{A9810932-DA81-4BC9-936C-03EC28AE9905}" destId="{828929D0-419F-4181-B4E4-AF9FFC26E8D9}" srcOrd="0" destOrd="0" presId="urn:microsoft.com/office/officeart/2008/layout/HalfCircleOrganizationChart"/>
    <dgm:cxn modelId="{9B9954C7-B696-471D-B344-064CFF5905FF}" type="presParOf" srcId="{828929D0-419F-4181-B4E4-AF9FFC26E8D9}" destId="{B6395D66-A154-41AB-9499-6ED3217DA0E1}" srcOrd="0" destOrd="0" presId="urn:microsoft.com/office/officeart/2008/layout/HalfCircleOrganizationChart"/>
    <dgm:cxn modelId="{2769B913-3827-45F0-9F2F-BB4AEB728809}" type="presParOf" srcId="{B6395D66-A154-41AB-9499-6ED3217DA0E1}" destId="{DBA8DD7F-23FF-4218-B9C2-C7CDACC23EFF}" srcOrd="0" destOrd="0" presId="urn:microsoft.com/office/officeart/2008/layout/HalfCircleOrganizationChart"/>
    <dgm:cxn modelId="{5EA8B120-37C8-4DC2-B338-A39432B45EDC}" type="presParOf" srcId="{B6395D66-A154-41AB-9499-6ED3217DA0E1}" destId="{14A0A95E-267E-4D63-8CB5-6952844A9124}" srcOrd="1" destOrd="0" presId="urn:microsoft.com/office/officeart/2008/layout/HalfCircleOrganizationChart"/>
    <dgm:cxn modelId="{9D312361-48B1-43C7-B3DC-C02E38D31B96}" type="presParOf" srcId="{B6395D66-A154-41AB-9499-6ED3217DA0E1}" destId="{29F0D731-92FF-4172-AF7B-007274B2D37A}" srcOrd="2" destOrd="0" presId="urn:microsoft.com/office/officeart/2008/layout/HalfCircleOrganizationChart"/>
    <dgm:cxn modelId="{47F01B05-22CD-44D3-9360-BC2DF6A85082}" type="presParOf" srcId="{B6395D66-A154-41AB-9499-6ED3217DA0E1}" destId="{58CD9AEA-9199-4CD7-BEF6-FAB223B05EBD}" srcOrd="3" destOrd="0" presId="urn:microsoft.com/office/officeart/2008/layout/HalfCircleOrganizationChart"/>
    <dgm:cxn modelId="{BB06B673-33D4-4A40-BA92-BA05D799EF16}" type="presParOf" srcId="{828929D0-419F-4181-B4E4-AF9FFC26E8D9}" destId="{93A62898-2AD2-4CE8-9940-648078F3EE57}" srcOrd="1" destOrd="0" presId="urn:microsoft.com/office/officeart/2008/layout/HalfCircleOrganizationChart"/>
    <dgm:cxn modelId="{AD2FF5D1-EBD5-4088-BE5F-F340C1FE7E41}" type="presParOf" srcId="{93A62898-2AD2-4CE8-9940-648078F3EE57}" destId="{CB2A3446-BD4D-47C7-994A-B227D0A87D0D}" srcOrd="0" destOrd="0" presId="urn:microsoft.com/office/officeart/2008/layout/HalfCircleOrganizationChart"/>
    <dgm:cxn modelId="{30758BFF-47B7-466D-8212-9219DFCF96AA}" type="presParOf" srcId="{93A62898-2AD2-4CE8-9940-648078F3EE57}" destId="{661F493C-CD0F-45DB-B979-79C843C22E42}" srcOrd="1" destOrd="0" presId="urn:microsoft.com/office/officeart/2008/layout/HalfCircleOrganizationChart"/>
    <dgm:cxn modelId="{A03866C7-3CA8-4696-A2FF-63AD09F526FD}" type="presParOf" srcId="{661F493C-CD0F-45DB-B979-79C843C22E42}" destId="{20AE57E1-D667-4F28-9DD4-E29FA0DEC982}" srcOrd="0" destOrd="0" presId="urn:microsoft.com/office/officeart/2008/layout/HalfCircleOrganizationChart"/>
    <dgm:cxn modelId="{D348B1F1-DF15-4B15-9460-F1973293FDA5}" type="presParOf" srcId="{20AE57E1-D667-4F28-9DD4-E29FA0DEC982}" destId="{8D2E0423-A51B-43D9-8406-05260974379E}" srcOrd="0" destOrd="0" presId="urn:microsoft.com/office/officeart/2008/layout/HalfCircleOrganizationChart"/>
    <dgm:cxn modelId="{D800957B-AF72-42A9-8232-0A4B667B3C6D}" type="presParOf" srcId="{20AE57E1-D667-4F28-9DD4-E29FA0DEC982}" destId="{59CAC595-F1F7-453B-9714-896990E38B3A}" srcOrd="1" destOrd="0" presId="urn:microsoft.com/office/officeart/2008/layout/HalfCircleOrganizationChart"/>
    <dgm:cxn modelId="{68B2BAE0-A67D-4060-B84F-8B8CF13FDE6C}" type="presParOf" srcId="{20AE57E1-D667-4F28-9DD4-E29FA0DEC982}" destId="{57374273-B044-4C47-94D6-AAB0BBA441B4}" srcOrd="2" destOrd="0" presId="urn:microsoft.com/office/officeart/2008/layout/HalfCircleOrganizationChart"/>
    <dgm:cxn modelId="{BBA40EC2-6292-4DEA-91E9-00BBE25318C8}" type="presParOf" srcId="{20AE57E1-D667-4F28-9DD4-E29FA0DEC982}" destId="{B0718F92-CEA5-4E26-8EE6-15F3EDFE1B09}" srcOrd="3" destOrd="0" presId="urn:microsoft.com/office/officeart/2008/layout/HalfCircleOrganizationChart"/>
    <dgm:cxn modelId="{A3C80DC6-CE67-4087-A5FB-0A00E91531D4}" type="presParOf" srcId="{661F493C-CD0F-45DB-B979-79C843C22E42}" destId="{ECCDC455-6AB7-4C63-9994-D44AAFD8FC18}" srcOrd="1" destOrd="0" presId="urn:microsoft.com/office/officeart/2008/layout/HalfCircleOrganizationChart"/>
    <dgm:cxn modelId="{DA315920-CFC1-4286-9528-A24CC98CB852}" type="presParOf" srcId="{661F493C-CD0F-45DB-B979-79C843C22E42}" destId="{ED237C25-6B5E-4BA8-B343-E977A742D77D}" srcOrd="2" destOrd="0" presId="urn:microsoft.com/office/officeart/2008/layout/HalfCircleOrganizationChart"/>
    <dgm:cxn modelId="{D047A2E3-6C0B-4B45-8347-9C63B636B1B8}" type="presParOf" srcId="{93A62898-2AD2-4CE8-9940-648078F3EE57}" destId="{F50878E4-32FF-428E-B6CC-B53688B314A9}" srcOrd="2" destOrd="0" presId="urn:microsoft.com/office/officeart/2008/layout/HalfCircleOrganizationChart"/>
    <dgm:cxn modelId="{1CAA5DCF-89C0-48F6-BCCE-D506D7172625}" type="presParOf" srcId="{93A62898-2AD2-4CE8-9940-648078F3EE57}" destId="{F62F3204-1158-4B2E-878B-77CA91D0FDC2}" srcOrd="3" destOrd="0" presId="urn:microsoft.com/office/officeart/2008/layout/HalfCircleOrganizationChart"/>
    <dgm:cxn modelId="{1955B18A-0D85-4312-8361-62B30DE27289}" type="presParOf" srcId="{F62F3204-1158-4B2E-878B-77CA91D0FDC2}" destId="{D4DD0A2F-C128-428D-8445-746D0AC3241E}" srcOrd="0" destOrd="0" presId="urn:microsoft.com/office/officeart/2008/layout/HalfCircleOrganizationChart"/>
    <dgm:cxn modelId="{4034BC29-C98D-4E31-A087-AA0B6EE6131C}" type="presParOf" srcId="{D4DD0A2F-C128-428D-8445-746D0AC3241E}" destId="{24BB3994-252E-4176-B751-4F5FB3492D63}" srcOrd="0" destOrd="0" presId="urn:microsoft.com/office/officeart/2008/layout/HalfCircleOrganizationChart"/>
    <dgm:cxn modelId="{F5DB8FDA-3977-448D-BC71-BC06E16ED8C1}" type="presParOf" srcId="{D4DD0A2F-C128-428D-8445-746D0AC3241E}" destId="{F69938A8-E067-4F0E-B341-07B4A2767022}" srcOrd="1" destOrd="0" presId="urn:microsoft.com/office/officeart/2008/layout/HalfCircleOrganizationChart"/>
    <dgm:cxn modelId="{67F42AA4-A4CA-4DB8-A9CE-58FCEB7A7779}" type="presParOf" srcId="{D4DD0A2F-C128-428D-8445-746D0AC3241E}" destId="{2C6070BC-6A15-493E-A7CF-0FF2E35721D0}" srcOrd="2" destOrd="0" presId="urn:microsoft.com/office/officeart/2008/layout/HalfCircleOrganizationChart"/>
    <dgm:cxn modelId="{89E8BE21-9AD7-4E9C-A817-BDAB0AD6E556}" type="presParOf" srcId="{D4DD0A2F-C128-428D-8445-746D0AC3241E}" destId="{A09760D4-407F-4628-97FA-AA6996C251BF}" srcOrd="3" destOrd="0" presId="urn:microsoft.com/office/officeart/2008/layout/HalfCircleOrganizationChart"/>
    <dgm:cxn modelId="{049EA19A-7E25-4FAE-8FA5-462EF890BC61}" type="presParOf" srcId="{F62F3204-1158-4B2E-878B-77CA91D0FDC2}" destId="{C804F446-6189-4D50-B664-A3F16E74602D}" srcOrd="1" destOrd="0" presId="urn:microsoft.com/office/officeart/2008/layout/HalfCircleOrganizationChart"/>
    <dgm:cxn modelId="{8445D92D-2104-4B4C-82CC-5BE2549E8447}" type="presParOf" srcId="{C804F446-6189-4D50-B664-A3F16E74602D}" destId="{C6D746D3-59C1-4E76-B33B-D30FFA5987C0}" srcOrd="0" destOrd="0" presId="urn:microsoft.com/office/officeart/2008/layout/HalfCircleOrganizationChart"/>
    <dgm:cxn modelId="{F39208A3-A498-4B88-ADDD-766F2F71B89A}" type="presParOf" srcId="{C804F446-6189-4D50-B664-A3F16E74602D}" destId="{2D5A17CB-ED9B-491B-B932-57773A4BBAEE}" srcOrd="1" destOrd="0" presId="urn:microsoft.com/office/officeart/2008/layout/HalfCircleOrganizationChart"/>
    <dgm:cxn modelId="{73644595-BF92-4712-941B-EAC1F7378B6D}" type="presParOf" srcId="{2D5A17CB-ED9B-491B-B932-57773A4BBAEE}" destId="{B59CD1C2-65DC-4B1E-A1AB-2D587AD426E2}" srcOrd="0" destOrd="0" presId="urn:microsoft.com/office/officeart/2008/layout/HalfCircleOrganizationChart"/>
    <dgm:cxn modelId="{9F4E9FFB-21EB-4EC9-8C80-F3BF7C9B88D5}" type="presParOf" srcId="{B59CD1C2-65DC-4B1E-A1AB-2D587AD426E2}" destId="{3B94DDD2-23B4-4CED-A7DA-BE62B1898757}" srcOrd="0" destOrd="0" presId="urn:microsoft.com/office/officeart/2008/layout/HalfCircleOrganizationChart"/>
    <dgm:cxn modelId="{09F32EAA-C908-4B0E-83E8-F15C0DB80AF4}" type="presParOf" srcId="{B59CD1C2-65DC-4B1E-A1AB-2D587AD426E2}" destId="{E7078033-D5C1-4CF3-B14F-88C3620FA41C}" srcOrd="1" destOrd="0" presId="urn:microsoft.com/office/officeart/2008/layout/HalfCircleOrganizationChart"/>
    <dgm:cxn modelId="{E0E9988E-E79A-49BE-83C6-A54DA5CA07A8}" type="presParOf" srcId="{B59CD1C2-65DC-4B1E-A1AB-2D587AD426E2}" destId="{EC4202E0-34B3-4BFE-A72C-21D25B1DA2CA}" srcOrd="2" destOrd="0" presId="urn:microsoft.com/office/officeart/2008/layout/HalfCircleOrganizationChart"/>
    <dgm:cxn modelId="{7E4F0030-198E-4494-AF1B-10D73D281419}" type="presParOf" srcId="{B59CD1C2-65DC-4B1E-A1AB-2D587AD426E2}" destId="{0D9AC1BB-BD86-45E0-9DB3-BACB221222A7}" srcOrd="3" destOrd="0" presId="urn:microsoft.com/office/officeart/2008/layout/HalfCircleOrganizationChart"/>
    <dgm:cxn modelId="{C1EB8875-3BA2-4EC1-B8A6-E51DC525C201}" type="presParOf" srcId="{2D5A17CB-ED9B-491B-B932-57773A4BBAEE}" destId="{36930EF4-562F-4C67-9448-4E6862A91761}" srcOrd="1" destOrd="0" presId="urn:microsoft.com/office/officeart/2008/layout/HalfCircleOrganizationChart"/>
    <dgm:cxn modelId="{3D210658-1C35-4167-9048-C4BD8C2FB455}" type="presParOf" srcId="{2D5A17CB-ED9B-491B-B932-57773A4BBAEE}" destId="{812550EA-F092-4BC8-8211-03359F55C9B0}" srcOrd="2" destOrd="0" presId="urn:microsoft.com/office/officeart/2008/layout/HalfCircleOrganizationChart"/>
    <dgm:cxn modelId="{34A28017-9D27-49AA-9084-1CCB2F8DC3C0}" type="presParOf" srcId="{C804F446-6189-4D50-B664-A3F16E74602D}" destId="{A38EA912-BAAB-4C9F-8D13-3CE13F2E6953}" srcOrd="2" destOrd="0" presId="urn:microsoft.com/office/officeart/2008/layout/HalfCircleOrganizationChart"/>
    <dgm:cxn modelId="{04BB62EE-AB43-45D1-A6F1-29E21D7AAD4B}" type="presParOf" srcId="{C804F446-6189-4D50-B664-A3F16E74602D}" destId="{AD3DDC32-C281-4615-8822-563809906B9E}" srcOrd="3" destOrd="0" presId="urn:microsoft.com/office/officeart/2008/layout/HalfCircleOrganizationChart"/>
    <dgm:cxn modelId="{FC7347AB-270E-4B37-835A-3F0630521E1B}" type="presParOf" srcId="{AD3DDC32-C281-4615-8822-563809906B9E}" destId="{53123162-2AC2-410D-B0EE-12B577F02FB9}" srcOrd="0" destOrd="0" presId="urn:microsoft.com/office/officeart/2008/layout/HalfCircleOrganizationChart"/>
    <dgm:cxn modelId="{0F16244E-02F9-4AE5-AEC8-12CC14E3F97E}" type="presParOf" srcId="{53123162-2AC2-410D-B0EE-12B577F02FB9}" destId="{41766A84-21D3-4DCC-AEEC-B7B342312E1B}" srcOrd="0" destOrd="0" presId="urn:microsoft.com/office/officeart/2008/layout/HalfCircleOrganizationChart"/>
    <dgm:cxn modelId="{153E0440-82D2-4926-84C5-9A7A1049B5D9}" type="presParOf" srcId="{53123162-2AC2-410D-B0EE-12B577F02FB9}" destId="{61D200D8-CB0B-4583-8C73-44F0C24E1B9E}" srcOrd="1" destOrd="0" presId="urn:microsoft.com/office/officeart/2008/layout/HalfCircleOrganizationChart"/>
    <dgm:cxn modelId="{2BB42362-6F56-4967-B577-C59052662F38}" type="presParOf" srcId="{53123162-2AC2-410D-B0EE-12B577F02FB9}" destId="{EE839FC8-86E8-4AB8-BE73-D9EFACCF6A06}" srcOrd="2" destOrd="0" presId="urn:microsoft.com/office/officeart/2008/layout/HalfCircleOrganizationChart"/>
    <dgm:cxn modelId="{496EF24C-472C-4CAD-9DE8-98165209C0EB}" type="presParOf" srcId="{53123162-2AC2-410D-B0EE-12B577F02FB9}" destId="{F6087CFA-1A90-4F88-8FF0-8B6D5178F679}" srcOrd="3" destOrd="0" presId="urn:microsoft.com/office/officeart/2008/layout/HalfCircleOrganizationChart"/>
    <dgm:cxn modelId="{27DB9D35-52F2-47FC-8C48-3690BF9FC099}" type="presParOf" srcId="{AD3DDC32-C281-4615-8822-563809906B9E}" destId="{E2D02FD9-848F-4039-816E-D1C7319FE7A7}" srcOrd="1" destOrd="0" presId="urn:microsoft.com/office/officeart/2008/layout/HalfCircleOrganizationChart"/>
    <dgm:cxn modelId="{11A6588F-25C5-4420-99AC-BEBEE8FF13CF}" type="presParOf" srcId="{AD3DDC32-C281-4615-8822-563809906B9E}" destId="{A5DC5BB0-0357-46BD-8F93-058FFFA64D72}" srcOrd="2" destOrd="0" presId="urn:microsoft.com/office/officeart/2008/layout/HalfCircleOrganizationChart"/>
    <dgm:cxn modelId="{EB4FBFE1-E63E-4F04-BC7B-B7A8BD492C34}" type="presParOf" srcId="{C804F446-6189-4D50-B664-A3F16E74602D}" destId="{8953947B-3959-495F-ACE0-E4B1178694B2}" srcOrd="4" destOrd="0" presId="urn:microsoft.com/office/officeart/2008/layout/HalfCircleOrganizationChart"/>
    <dgm:cxn modelId="{D59825A2-7314-4E2E-9E61-231CD3481836}" type="presParOf" srcId="{C804F446-6189-4D50-B664-A3F16E74602D}" destId="{88C6BD67-83E2-4181-8E8B-A25C23ACAAD1}" srcOrd="5" destOrd="0" presId="urn:microsoft.com/office/officeart/2008/layout/HalfCircleOrganizationChart"/>
    <dgm:cxn modelId="{870D0E21-1EB0-49BF-A8EE-735BB38D5144}" type="presParOf" srcId="{88C6BD67-83E2-4181-8E8B-A25C23ACAAD1}" destId="{57A284F0-00C1-44A0-A80E-EF3837269F40}" srcOrd="0" destOrd="0" presId="urn:microsoft.com/office/officeart/2008/layout/HalfCircleOrganizationChart"/>
    <dgm:cxn modelId="{FA756481-C7DB-4767-9C03-4D53E1F0E1A2}" type="presParOf" srcId="{57A284F0-00C1-44A0-A80E-EF3837269F40}" destId="{B2A837F5-365C-4E22-AF92-61DFCE0240A0}" srcOrd="0" destOrd="0" presId="urn:microsoft.com/office/officeart/2008/layout/HalfCircleOrganizationChart"/>
    <dgm:cxn modelId="{9F09B10B-1A98-4058-8153-74780D471517}" type="presParOf" srcId="{57A284F0-00C1-44A0-A80E-EF3837269F40}" destId="{A63F241F-5E5F-415F-9941-AC1604DDFF3B}" srcOrd="1" destOrd="0" presId="urn:microsoft.com/office/officeart/2008/layout/HalfCircleOrganizationChart"/>
    <dgm:cxn modelId="{10B73DAE-9606-4FC5-A8CC-9404D05A9B0C}" type="presParOf" srcId="{57A284F0-00C1-44A0-A80E-EF3837269F40}" destId="{66F52CD2-0CE0-43FF-8574-5212DAB211DD}" srcOrd="2" destOrd="0" presId="urn:microsoft.com/office/officeart/2008/layout/HalfCircleOrganizationChart"/>
    <dgm:cxn modelId="{C4216B7B-073A-4BF4-9549-BDBEBE847E72}" type="presParOf" srcId="{57A284F0-00C1-44A0-A80E-EF3837269F40}" destId="{C92937F6-A24F-4989-9507-73FC83A71941}" srcOrd="3" destOrd="0" presId="urn:microsoft.com/office/officeart/2008/layout/HalfCircleOrganizationChart"/>
    <dgm:cxn modelId="{89758EB2-57F5-46F9-8CB8-27B815BA7389}" type="presParOf" srcId="{88C6BD67-83E2-4181-8E8B-A25C23ACAAD1}" destId="{F21BD288-42C4-4471-B476-C88E13062FF9}" srcOrd="1" destOrd="0" presId="urn:microsoft.com/office/officeart/2008/layout/HalfCircleOrganizationChart"/>
    <dgm:cxn modelId="{D3A171D1-1D7C-4E43-8FA6-F0844EBDB287}" type="presParOf" srcId="{F21BD288-42C4-4471-B476-C88E13062FF9}" destId="{ACE271CF-B347-4BBE-8F68-9F750BF80535}" srcOrd="0" destOrd="0" presId="urn:microsoft.com/office/officeart/2008/layout/HalfCircleOrganizationChart"/>
    <dgm:cxn modelId="{C5955303-02F1-44B6-B779-F84054C72E15}" type="presParOf" srcId="{F21BD288-42C4-4471-B476-C88E13062FF9}" destId="{B9D823D5-DDD2-4225-BDAB-861B905964C6}" srcOrd="1" destOrd="0" presId="urn:microsoft.com/office/officeart/2008/layout/HalfCircleOrganizationChart"/>
    <dgm:cxn modelId="{68062F35-569E-415A-924D-04D5295B2B83}" type="presParOf" srcId="{B9D823D5-DDD2-4225-BDAB-861B905964C6}" destId="{1B252068-7BEF-4D73-AE40-97956B3723CF}" srcOrd="0" destOrd="0" presId="urn:microsoft.com/office/officeart/2008/layout/HalfCircleOrganizationChart"/>
    <dgm:cxn modelId="{4AC9B3B1-E3E0-4EB6-B1E1-E4DC95E890E0}" type="presParOf" srcId="{1B252068-7BEF-4D73-AE40-97956B3723CF}" destId="{026C241D-D270-4D89-9C1B-4C73084F6B24}" srcOrd="0" destOrd="0" presId="urn:microsoft.com/office/officeart/2008/layout/HalfCircleOrganizationChart"/>
    <dgm:cxn modelId="{FA688D8B-696B-48EB-B4DE-3E6A9CF99A1D}" type="presParOf" srcId="{1B252068-7BEF-4D73-AE40-97956B3723CF}" destId="{ABA18127-6689-4CC1-9A77-26BC34638D74}" srcOrd="1" destOrd="0" presId="urn:microsoft.com/office/officeart/2008/layout/HalfCircleOrganizationChart"/>
    <dgm:cxn modelId="{E3255E79-1857-445E-935F-B2FDDC91E79F}" type="presParOf" srcId="{1B252068-7BEF-4D73-AE40-97956B3723CF}" destId="{128F9C43-8304-4E9B-8E27-083CE5C4BD37}" srcOrd="2" destOrd="0" presId="urn:microsoft.com/office/officeart/2008/layout/HalfCircleOrganizationChart"/>
    <dgm:cxn modelId="{A7343F6B-30A8-4F8A-9D2A-E579A5BB24FC}" type="presParOf" srcId="{1B252068-7BEF-4D73-AE40-97956B3723CF}" destId="{BE09461B-3401-44C1-80BC-31A5577BDBF8}" srcOrd="3" destOrd="0" presId="urn:microsoft.com/office/officeart/2008/layout/HalfCircleOrganizationChart"/>
    <dgm:cxn modelId="{1A5BE609-192C-4B5E-A7AD-761DA007B461}" type="presParOf" srcId="{B9D823D5-DDD2-4225-BDAB-861B905964C6}" destId="{B123FF52-8EBA-44D0-A8D9-9C52D7EF145F}" srcOrd="1" destOrd="0" presId="urn:microsoft.com/office/officeart/2008/layout/HalfCircleOrganizationChart"/>
    <dgm:cxn modelId="{FDC108B3-5971-46CB-A9D7-7A2BAA2D2A8E}" type="presParOf" srcId="{B9D823D5-DDD2-4225-BDAB-861B905964C6}" destId="{1CF51471-74B3-4AC1-8C3E-3DB21D7B4EE6}" srcOrd="2" destOrd="0" presId="urn:microsoft.com/office/officeart/2008/layout/HalfCircleOrganizationChart"/>
    <dgm:cxn modelId="{DA24F85A-8C10-48D8-B2DB-510D951F3014}" type="presParOf" srcId="{F21BD288-42C4-4471-B476-C88E13062FF9}" destId="{BE8ED542-E2BC-4243-848A-1C86690E4C81}" srcOrd="2" destOrd="0" presId="urn:microsoft.com/office/officeart/2008/layout/HalfCircleOrganizationChart"/>
    <dgm:cxn modelId="{CFC612DB-4E5C-4B05-A878-598D57EF7D0B}" type="presParOf" srcId="{F21BD288-42C4-4471-B476-C88E13062FF9}" destId="{C7FA7A95-CCA8-46E0-8208-188D96FFB8C6}" srcOrd="3" destOrd="0" presId="urn:microsoft.com/office/officeart/2008/layout/HalfCircleOrganizationChart"/>
    <dgm:cxn modelId="{B9929573-7BF1-4E9C-8C6E-003BE4EFC61B}" type="presParOf" srcId="{C7FA7A95-CCA8-46E0-8208-188D96FFB8C6}" destId="{E41B65FF-1CC9-47B3-B23B-41FE80E9A967}" srcOrd="0" destOrd="0" presId="urn:microsoft.com/office/officeart/2008/layout/HalfCircleOrganizationChart"/>
    <dgm:cxn modelId="{D21C261F-C448-44EC-BFB0-B0686D9BF49B}" type="presParOf" srcId="{E41B65FF-1CC9-47B3-B23B-41FE80E9A967}" destId="{86F0ED4B-3086-4EBB-BC9E-1A2FE5703BEE}" srcOrd="0" destOrd="0" presId="urn:microsoft.com/office/officeart/2008/layout/HalfCircleOrganizationChart"/>
    <dgm:cxn modelId="{31B8FD2E-8507-452B-868C-0CD9F4CBC818}" type="presParOf" srcId="{E41B65FF-1CC9-47B3-B23B-41FE80E9A967}" destId="{A5DD580F-696A-4B30-90E1-5F3446A5EDD2}" srcOrd="1" destOrd="0" presId="urn:microsoft.com/office/officeart/2008/layout/HalfCircleOrganizationChart"/>
    <dgm:cxn modelId="{A3911410-2E5F-410F-A505-9F1659646C52}" type="presParOf" srcId="{E41B65FF-1CC9-47B3-B23B-41FE80E9A967}" destId="{429764FB-D365-448E-A237-9D758DA841F0}" srcOrd="2" destOrd="0" presId="urn:microsoft.com/office/officeart/2008/layout/HalfCircleOrganizationChart"/>
    <dgm:cxn modelId="{D4BF5878-62E2-4DCB-A5A8-D55BA0F6EB89}" type="presParOf" srcId="{E41B65FF-1CC9-47B3-B23B-41FE80E9A967}" destId="{AC1CA0A6-2C18-40E1-B35D-6DCF9ECC8DD3}" srcOrd="3" destOrd="0" presId="urn:microsoft.com/office/officeart/2008/layout/HalfCircleOrganizationChart"/>
    <dgm:cxn modelId="{5F5BFD29-257C-45D8-B257-1AAF107C7792}" type="presParOf" srcId="{C7FA7A95-CCA8-46E0-8208-188D96FFB8C6}" destId="{3878951C-9A64-4495-B059-A554EE253F52}" srcOrd="1" destOrd="0" presId="urn:microsoft.com/office/officeart/2008/layout/HalfCircleOrganizationChart"/>
    <dgm:cxn modelId="{9572B1B5-3E28-4B96-8678-3CAF3D6B6A1C}" type="presParOf" srcId="{C7FA7A95-CCA8-46E0-8208-188D96FFB8C6}" destId="{5BCC65DD-02CF-467B-A06A-9816F69EC8BA}" srcOrd="2" destOrd="0" presId="urn:microsoft.com/office/officeart/2008/layout/HalfCircleOrganizationChart"/>
    <dgm:cxn modelId="{A9DE1180-EE78-4287-BB4F-692293668070}" type="presParOf" srcId="{88C6BD67-83E2-4181-8E8B-A25C23ACAAD1}" destId="{D974277A-9CDE-486C-8C90-FA71E3D5423A}" srcOrd="2" destOrd="0" presId="urn:microsoft.com/office/officeart/2008/layout/HalfCircleOrganizationChart"/>
    <dgm:cxn modelId="{C0D9C397-D703-4D94-924A-C8753457C6DF}" type="presParOf" srcId="{F62F3204-1158-4B2E-878B-77CA91D0FDC2}" destId="{618F3FB4-A130-451B-AFB9-AF95BDDB9B29}" srcOrd="2" destOrd="0" presId="urn:microsoft.com/office/officeart/2008/layout/HalfCircleOrganizationChart"/>
    <dgm:cxn modelId="{02227A3C-2554-435D-83D9-37FC9CBEBDC1}" type="presParOf" srcId="{828929D0-419F-4181-B4E4-AF9FFC26E8D9}" destId="{5E550AE4-A983-4162-9E29-F70AC2381D06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8ED542-E2BC-4243-848A-1C86690E4C81}">
      <dsp:nvSpPr>
        <dsp:cNvPr id="0" name=""/>
        <dsp:cNvSpPr/>
      </dsp:nvSpPr>
      <dsp:spPr>
        <a:xfrm>
          <a:off x="6877786" y="2717499"/>
          <a:ext cx="1083987" cy="14284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28409"/>
              </a:lnTo>
              <a:lnTo>
                <a:pt x="1083987" y="1428409"/>
              </a:lnTo>
            </a:path>
          </a:pathLst>
        </a:custGeom>
        <a:noFill/>
        <a:ln w="952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E271CF-B347-4BBE-8F68-9F750BF80535}">
      <dsp:nvSpPr>
        <dsp:cNvPr id="0" name=""/>
        <dsp:cNvSpPr/>
      </dsp:nvSpPr>
      <dsp:spPr>
        <a:xfrm>
          <a:off x="6877786" y="2717499"/>
          <a:ext cx="981269" cy="4242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4280"/>
              </a:lnTo>
              <a:lnTo>
                <a:pt x="981269" y="424280"/>
              </a:lnTo>
            </a:path>
          </a:pathLst>
        </a:custGeom>
        <a:noFill/>
        <a:ln w="952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3947B-3959-495F-ACE0-E4B1178694B2}">
      <dsp:nvSpPr>
        <dsp:cNvPr id="0" name=""/>
        <dsp:cNvSpPr/>
      </dsp:nvSpPr>
      <dsp:spPr>
        <a:xfrm>
          <a:off x="4648569" y="1713369"/>
          <a:ext cx="2229216" cy="2969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8498"/>
              </a:lnTo>
              <a:lnTo>
                <a:pt x="2229216" y="148498"/>
              </a:lnTo>
              <a:lnTo>
                <a:pt x="2229216" y="296996"/>
              </a:lnTo>
            </a:path>
          </a:pathLst>
        </a:custGeom>
        <a:noFill/>
        <a:ln w="952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8EA912-BAAB-4C9F-8D13-3CE13F2E6953}">
      <dsp:nvSpPr>
        <dsp:cNvPr id="0" name=""/>
        <dsp:cNvSpPr/>
      </dsp:nvSpPr>
      <dsp:spPr>
        <a:xfrm>
          <a:off x="4648569" y="1713369"/>
          <a:ext cx="517953" cy="2969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8498"/>
              </a:lnTo>
              <a:lnTo>
                <a:pt x="517953" y="148498"/>
              </a:lnTo>
              <a:lnTo>
                <a:pt x="517953" y="296996"/>
              </a:lnTo>
            </a:path>
          </a:pathLst>
        </a:custGeom>
        <a:noFill/>
        <a:ln w="952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D746D3-59C1-4E76-B33B-D30FFA5987C0}">
      <dsp:nvSpPr>
        <dsp:cNvPr id="0" name=""/>
        <dsp:cNvSpPr/>
      </dsp:nvSpPr>
      <dsp:spPr>
        <a:xfrm>
          <a:off x="2937307" y="1713369"/>
          <a:ext cx="1711262" cy="296996"/>
        </a:xfrm>
        <a:custGeom>
          <a:avLst/>
          <a:gdLst/>
          <a:ahLst/>
          <a:cxnLst/>
          <a:rect l="0" t="0" r="0" b="0"/>
          <a:pathLst>
            <a:path>
              <a:moveTo>
                <a:pt x="1711262" y="0"/>
              </a:moveTo>
              <a:lnTo>
                <a:pt x="1711262" y="148498"/>
              </a:lnTo>
              <a:lnTo>
                <a:pt x="0" y="148498"/>
              </a:lnTo>
              <a:lnTo>
                <a:pt x="0" y="296996"/>
              </a:lnTo>
            </a:path>
          </a:pathLst>
        </a:custGeom>
        <a:noFill/>
        <a:ln w="952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0878E4-32FF-428E-B6CC-B53688B314A9}">
      <dsp:nvSpPr>
        <dsp:cNvPr id="0" name=""/>
        <dsp:cNvSpPr/>
      </dsp:nvSpPr>
      <dsp:spPr>
        <a:xfrm>
          <a:off x="3426890" y="709240"/>
          <a:ext cx="1221678" cy="2969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8498"/>
              </a:lnTo>
              <a:lnTo>
                <a:pt x="1221678" y="148498"/>
              </a:lnTo>
              <a:lnTo>
                <a:pt x="1221678" y="296996"/>
              </a:lnTo>
            </a:path>
          </a:pathLst>
        </a:cu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2A3446-BD4D-47C7-994A-B227D0A87D0D}">
      <dsp:nvSpPr>
        <dsp:cNvPr id="0" name=""/>
        <dsp:cNvSpPr/>
      </dsp:nvSpPr>
      <dsp:spPr>
        <a:xfrm>
          <a:off x="2571259" y="709240"/>
          <a:ext cx="855631" cy="296996"/>
        </a:xfrm>
        <a:custGeom>
          <a:avLst/>
          <a:gdLst/>
          <a:ahLst/>
          <a:cxnLst/>
          <a:rect l="0" t="0" r="0" b="0"/>
          <a:pathLst>
            <a:path>
              <a:moveTo>
                <a:pt x="855631" y="0"/>
              </a:moveTo>
              <a:lnTo>
                <a:pt x="855631" y="148498"/>
              </a:lnTo>
              <a:lnTo>
                <a:pt x="0" y="148498"/>
              </a:lnTo>
              <a:lnTo>
                <a:pt x="0" y="296996"/>
              </a:lnTo>
            </a:path>
          </a:pathLst>
        </a:cu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A0A95E-267E-4D63-8CB5-6952844A9124}">
      <dsp:nvSpPr>
        <dsp:cNvPr id="0" name=""/>
        <dsp:cNvSpPr/>
      </dsp:nvSpPr>
      <dsp:spPr>
        <a:xfrm>
          <a:off x="3073324" y="2107"/>
          <a:ext cx="707133" cy="707133"/>
        </a:xfrm>
        <a:prstGeom prst="arc">
          <a:avLst>
            <a:gd name="adj1" fmla="val 13200000"/>
            <a:gd name="adj2" fmla="val 19200000"/>
          </a:avLst>
        </a:pr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F0D731-92FF-4172-AF7B-007274B2D37A}">
      <dsp:nvSpPr>
        <dsp:cNvPr id="0" name=""/>
        <dsp:cNvSpPr/>
      </dsp:nvSpPr>
      <dsp:spPr>
        <a:xfrm>
          <a:off x="3073324" y="2107"/>
          <a:ext cx="707133" cy="707133"/>
        </a:xfrm>
        <a:prstGeom prst="arc">
          <a:avLst>
            <a:gd name="adj1" fmla="val 2400000"/>
            <a:gd name="adj2" fmla="val 8400000"/>
          </a:avLst>
        </a:pr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A8DD7F-23FF-4218-B9C2-C7CDACC23EFF}">
      <dsp:nvSpPr>
        <dsp:cNvPr id="0" name=""/>
        <dsp:cNvSpPr/>
      </dsp:nvSpPr>
      <dsp:spPr>
        <a:xfrm>
          <a:off x="2719757" y="129391"/>
          <a:ext cx="1414266" cy="452565"/>
        </a:xfrm>
        <a:prstGeom prst="rect">
          <a:avLst/>
        </a:prstGeom>
        <a:noFill/>
        <a:ln w="9525" cap="rnd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Board of Trustees</a:t>
          </a:r>
        </a:p>
      </dsp:txBody>
      <dsp:txXfrm>
        <a:off x="2719757" y="129391"/>
        <a:ext cx="1414266" cy="452565"/>
      </dsp:txXfrm>
    </dsp:sp>
    <dsp:sp modelId="{59CAC595-F1F7-453B-9714-896990E38B3A}">
      <dsp:nvSpPr>
        <dsp:cNvPr id="0" name=""/>
        <dsp:cNvSpPr/>
      </dsp:nvSpPr>
      <dsp:spPr>
        <a:xfrm>
          <a:off x="2034669" y="1006236"/>
          <a:ext cx="1073180" cy="707133"/>
        </a:xfrm>
        <a:prstGeom prst="arc">
          <a:avLst>
            <a:gd name="adj1" fmla="val 13200000"/>
            <a:gd name="adj2" fmla="val 19200000"/>
          </a:avLst>
        </a:pr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374273-B044-4C47-94D6-AAB0BBA441B4}">
      <dsp:nvSpPr>
        <dsp:cNvPr id="0" name=""/>
        <dsp:cNvSpPr/>
      </dsp:nvSpPr>
      <dsp:spPr>
        <a:xfrm>
          <a:off x="2034669" y="1006236"/>
          <a:ext cx="1073180" cy="707133"/>
        </a:xfrm>
        <a:prstGeom prst="arc">
          <a:avLst>
            <a:gd name="adj1" fmla="val 2400000"/>
            <a:gd name="adj2" fmla="val 8400000"/>
          </a:avLst>
        </a:pr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2E0423-A51B-43D9-8406-05260974379E}">
      <dsp:nvSpPr>
        <dsp:cNvPr id="0" name=""/>
        <dsp:cNvSpPr/>
      </dsp:nvSpPr>
      <dsp:spPr>
        <a:xfrm>
          <a:off x="1498078" y="1133520"/>
          <a:ext cx="2146361" cy="452565"/>
        </a:xfrm>
        <a:prstGeom prst="rect">
          <a:avLst/>
        </a:prstGeom>
        <a:noFill/>
        <a:ln w="9525" cap="rnd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BBK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Outside Legal Counsel</a:t>
          </a:r>
        </a:p>
      </dsp:txBody>
      <dsp:txXfrm>
        <a:off x="1498078" y="1133520"/>
        <a:ext cx="2146361" cy="452565"/>
      </dsp:txXfrm>
    </dsp:sp>
    <dsp:sp modelId="{F69938A8-E067-4F0E-B341-07B4A2767022}">
      <dsp:nvSpPr>
        <dsp:cNvPr id="0" name=""/>
        <dsp:cNvSpPr/>
      </dsp:nvSpPr>
      <dsp:spPr>
        <a:xfrm>
          <a:off x="4295003" y="1006236"/>
          <a:ext cx="707133" cy="707133"/>
        </a:xfrm>
        <a:prstGeom prst="arc">
          <a:avLst>
            <a:gd name="adj1" fmla="val 13200000"/>
            <a:gd name="adj2" fmla="val 19200000"/>
          </a:avLst>
        </a:pr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6070BC-6A15-493E-A7CF-0FF2E35721D0}">
      <dsp:nvSpPr>
        <dsp:cNvPr id="0" name=""/>
        <dsp:cNvSpPr/>
      </dsp:nvSpPr>
      <dsp:spPr>
        <a:xfrm>
          <a:off x="4295003" y="1006236"/>
          <a:ext cx="707133" cy="707133"/>
        </a:xfrm>
        <a:prstGeom prst="arc">
          <a:avLst>
            <a:gd name="adj1" fmla="val 2400000"/>
            <a:gd name="adj2" fmla="val 8400000"/>
          </a:avLst>
        </a:pr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BB3994-252E-4176-B751-4F5FB3492D63}">
      <dsp:nvSpPr>
        <dsp:cNvPr id="0" name=""/>
        <dsp:cNvSpPr/>
      </dsp:nvSpPr>
      <dsp:spPr>
        <a:xfrm>
          <a:off x="3941436" y="1133520"/>
          <a:ext cx="1414266" cy="452565"/>
        </a:xfrm>
        <a:prstGeom prst="rect">
          <a:avLst/>
        </a:prstGeom>
        <a:noFill/>
        <a:ln w="9525" cap="rnd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Jessica Smithers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District Manager</a:t>
          </a:r>
        </a:p>
      </dsp:txBody>
      <dsp:txXfrm>
        <a:off x="3941436" y="1133520"/>
        <a:ext cx="1414266" cy="452565"/>
      </dsp:txXfrm>
    </dsp:sp>
    <dsp:sp modelId="{E7078033-D5C1-4CF3-B14F-88C3620FA41C}">
      <dsp:nvSpPr>
        <dsp:cNvPr id="0" name=""/>
        <dsp:cNvSpPr/>
      </dsp:nvSpPr>
      <dsp:spPr>
        <a:xfrm>
          <a:off x="2324763" y="2010365"/>
          <a:ext cx="1225087" cy="707133"/>
        </a:xfrm>
        <a:prstGeom prst="arc">
          <a:avLst>
            <a:gd name="adj1" fmla="val 13200000"/>
            <a:gd name="adj2" fmla="val 19200000"/>
          </a:avLst>
        </a:pr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4202E0-34B3-4BFE-A72C-21D25B1DA2CA}">
      <dsp:nvSpPr>
        <dsp:cNvPr id="0" name=""/>
        <dsp:cNvSpPr/>
      </dsp:nvSpPr>
      <dsp:spPr>
        <a:xfrm>
          <a:off x="2324763" y="2010365"/>
          <a:ext cx="1225087" cy="707133"/>
        </a:xfrm>
        <a:prstGeom prst="arc">
          <a:avLst>
            <a:gd name="adj1" fmla="val 2400000"/>
            <a:gd name="adj2" fmla="val 8400000"/>
          </a:avLst>
        </a:pr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94DDD2-23B4-4CED-A7DA-BE62B1898757}">
      <dsp:nvSpPr>
        <dsp:cNvPr id="0" name=""/>
        <dsp:cNvSpPr/>
      </dsp:nvSpPr>
      <dsp:spPr>
        <a:xfrm>
          <a:off x="1712219" y="2137649"/>
          <a:ext cx="2450174" cy="452565"/>
        </a:xfrm>
        <a:prstGeom prst="rect">
          <a:avLst/>
        </a:prstGeom>
        <a:noFill/>
        <a:ln w="9525" cap="rnd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Iris Tinsley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Family &amp; Business Coordinator</a:t>
          </a:r>
        </a:p>
      </dsp:txBody>
      <dsp:txXfrm>
        <a:off x="1712219" y="2137649"/>
        <a:ext cx="2450174" cy="452565"/>
      </dsp:txXfrm>
    </dsp:sp>
    <dsp:sp modelId="{61D200D8-CB0B-4583-8C73-44F0C24E1B9E}">
      <dsp:nvSpPr>
        <dsp:cNvPr id="0" name=""/>
        <dsp:cNvSpPr/>
      </dsp:nvSpPr>
      <dsp:spPr>
        <a:xfrm>
          <a:off x="4812957" y="2010365"/>
          <a:ext cx="707133" cy="707133"/>
        </a:xfrm>
        <a:prstGeom prst="arc">
          <a:avLst>
            <a:gd name="adj1" fmla="val 13200000"/>
            <a:gd name="adj2" fmla="val 19200000"/>
          </a:avLst>
        </a:pr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839FC8-86E8-4AB8-BE73-D9EFACCF6A06}">
      <dsp:nvSpPr>
        <dsp:cNvPr id="0" name=""/>
        <dsp:cNvSpPr/>
      </dsp:nvSpPr>
      <dsp:spPr>
        <a:xfrm>
          <a:off x="4812957" y="2010365"/>
          <a:ext cx="707133" cy="707133"/>
        </a:xfrm>
        <a:prstGeom prst="arc">
          <a:avLst>
            <a:gd name="adj1" fmla="val 2400000"/>
            <a:gd name="adj2" fmla="val 8400000"/>
          </a:avLst>
        </a:pr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766A84-21D3-4DCC-AEEC-B7B342312E1B}">
      <dsp:nvSpPr>
        <dsp:cNvPr id="0" name=""/>
        <dsp:cNvSpPr/>
      </dsp:nvSpPr>
      <dsp:spPr>
        <a:xfrm>
          <a:off x="4459390" y="2137649"/>
          <a:ext cx="1414266" cy="452565"/>
        </a:xfrm>
        <a:prstGeom prst="rect">
          <a:avLst/>
        </a:prstGeom>
        <a:noFill/>
        <a:ln w="9525" cap="rnd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Mathew Ries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Grounds Foreman</a:t>
          </a:r>
          <a:endParaRPr lang="en-US" sz="1000" kern="1200" dirty="0"/>
        </a:p>
      </dsp:txBody>
      <dsp:txXfrm>
        <a:off x="4459390" y="2137649"/>
        <a:ext cx="1414266" cy="452565"/>
      </dsp:txXfrm>
    </dsp:sp>
    <dsp:sp modelId="{A63F241F-5E5F-415F-9941-AC1604DDFF3B}">
      <dsp:nvSpPr>
        <dsp:cNvPr id="0" name=""/>
        <dsp:cNvSpPr/>
      </dsp:nvSpPr>
      <dsp:spPr>
        <a:xfrm>
          <a:off x="6524219" y="2010365"/>
          <a:ext cx="707133" cy="707133"/>
        </a:xfrm>
        <a:prstGeom prst="arc">
          <a:avLst>
            <a:gd name="adj1" fmla="val 13200000"/>
            <a:gd name="adj2" fmla="val 19200000"/>
          </a:avLst>
        </a:pr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F52CD2-0CE0-43FF-8574-5212DAB211DD}">
      <dsp:nvSpPr>
        <dsp:cNvPr id="0" name=""/>
        <dsp:cNvSpPr/>
      </dsp:nvSpPr>
      <dsp:spPr>
        <a:xfrm>
          <a:off x="6524219" y="2010365"/>
          <a:ext cx="707133" cy="707133"/>
        </a:xfrm>
        <a:prstGeom prst="arc">
          <a:avLst>
            <a:gd name="adj1" fmla="val 2400000"/>
            <a:gd name="adj2" fmla="val 8400000"/>
          </a:avLst>
        </a:pr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A837F5-365C-4E22-AF92-61DFCE0240A0}">
      <dsp:nvSpPr>
        <dsp:cNvPr id="0" name=""/>
        <dsp:cNvSpPr/>
      </dsp:nvSpPr>
      <dsp:spPr>
        <a:xfrm>
          <a:off x="6170653" y="2137649"/>
          <a:ext cx="1414266" cy="452565"/>
        </a:xfrm>
        <a:prstGeom prst="rect">
          <a:avLst/>
        </a:prstGeom>
        <a:noFill/>
        <a:ln w="9525" cap="rnd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Dylan Weiss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Lead Groundskeeper</a:t>
          </a:r>
          <a:endParaRPr lang="en-US" sz="1000" kern="1200" dirty="0"/>
        </a:p>
      </dsp:txBody>
      <dsp:txXfrm>
        <a:off x="6170653" y="2137649"/>
        <a:ext cx="1414266" cy="452565"/>
      </dsp:txXfrm>
    </dsp:sp>
    <dsp:sp modelId="{ABA18127-6689-4CC1-9A77-26BC34638D74}">
      <dsp:nvSpPr>
        <dsp:cNvPr id="0" name=""/>
        <dsp:cNvSpPr/>
      </dsp:nvSpPr>
      <dsp:spPr>
        <a:xfrm>
          <a:off x="7710192" y="3014495"/>
          <a:ext cx="1240531" cy="707133"/>
        </a:xfrm>
        <a:prstGeom prst="arc">
          <a:avLst>
            <a:gd name="adj1" fmla="val 13200000"/>
            <a:gd name="adj2" fmla="val 19200000"/>
          </a:avLst>
        </a:pr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8F9C43-8304-4E9B-8E27-083CE5C4BD37}">
      <dsp:nvSpPr>
        <dsp:cNvPr id="0" name=""/>
        <dsp:cNvSpPr/>
      </dsp:nvSpPr>
      <dsp:spPr>
        <a:xfrm>
          <a:off x="7710192" y="3014495"/>
          <a:ext cx="1240531" cy="707133"/>
        </a:xfrm>
        <a:prstGeom prst="arc">
          <a:avLst>
            <a:gd name="adj1" fmla="val 2400000"/>
            <a:gd name="adj2" fmla="val 8400000"/>
          </a:avLst>
        </a:pr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6C241D-D270-4D89-9C1B-4C73084F6B24}">
      <dsp:nvSpPr>
        <dsp:cNvPr id="0" name=""/>
        <dsp:cNvSpPr/>
      </dsp:nvSpPr>
      <dsp:spPr>
        <a:xfrm>
          <a:off x="7089926" y="3141779"/>
          <a:ext cx="2481062" cy="452565"/>
        </a:xfrm>
        <a:prstGeom prst="rect">
          <a:avLst/>
        </a:prstGeom>
        <a:noFill/>
        <a:ln w="9525" cap="rnd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David Crowley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Groundskeeper – Landscape Design </a:t>
          </a:r>
        </a:p>
      </dsp:txBody>
      <dsp:txXfrm>
        <a:off x="7089926" y="3141779"/>
        <a:ext cx="2481062" cy="452565"/>
      </dsp:txXfrm>
    </dsp:sp>
    <dsp:sp modelId="{A5DD580F-696A-4B30-90E1-5F3446A5EDD2}">
      <dsp:nvSpPr>
        <dsp:cNvPr id="0" name=""/>
        <dsp:cNvSpPr/>
      </dsp:nvSpPr>
      <dsp:spPr>
        <a:xfrm>
          <a:off x="7793029" y="4018624"/>
          <a:ext cx="1406205" cy="707133"/>
        </a:xfrm>
        <a:prstGeom prst="arc">
          <a:avLst>
            <a:gd name="adj1" fmla="val 13200000"/>
            <a:gd name="adj2" fmla="val 19200000"/>
          </a:avLst>
        </a:pr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9764FB-D365-448E-A237-9D758DA841F0}">
      <dsp:nvSpPr>
        <dsp:cNvPr id="0" name=""/>
        <dsp:cNvSpPr/>
      </dsp:nvSpPr>
      <dsp:spPr>
        <a:xfrm>
          <a:off x="7793029" y="4018624"/>
          <a:ext cx="1406205" cy="707133"/>
        </a:xfrm>
        <a:prstGeom prst="arc">
          <a:avLst>
            <a:gd name="adj1" fmla="val 2400000"/>
            <a:gd name="adj2" fmla="val 8400000"/>
          </a:avLst>
        </a:pr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F0ED4B-3086-4EBB-BC9E-1A2FE5703BEE}">
      <dsp:nvSpPr>
        <dsp:cNvPr id="0" name=""/>
        <dsp:cNvSpPr/>
      </dsp:nvSpPr>
      <dsp:spPr>
        <a:xfrm>
          <a:off x="7089926" y="4145908"/>
          <a:ext cx="2812410" cy="452565"/>
        </a:xfrm>
        <a:prstGeom prst="rect">
          <a:avLst/>
        </a:prstGeom>
        <a:noFill/>
        <a:ln w="9525" cap="rnd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Artemis Riley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Groundskeeper Landscape Design</a:t>
          </a:r>
        </a:p>
      </dsp:txBody>
      <dsp:txXfrm>
        <a:off x="7089926" y="4145908"/>
        <a:ext cx="2812410" cy="4525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9/5/2025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14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9/5/2025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5214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9/5/2025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7510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9/5/2025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346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9/5/2025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11927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9/5/2025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8401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9/5/2025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8886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9/5/2025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8556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9/5/2025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546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9/5/2025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163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9/5/2025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375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9/5/2025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949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9/5/2025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7555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9/5/2025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326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9/5/2025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0861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9/5/2025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209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9/5/2025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328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4929172-4BF7-429F-BA25-7E9D1A4215EE}" type="datetimeFigureOut">
              <a:rPr lang="en-US" smtClean="0"/>
              <a:t>9/5/2025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966EA62-41C5-4F9A-A915-5B0BC739C92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98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84312" y="96983"/>
            <a:ext cx="10018713" cy="1752599"/>
          </a:xfrm>
        </p:spPr>
        <p:txBody>
          <a:bodyPr>
            <a:normAutofit/>
          </a:bodyPr>
          <a:lstStyle/>
          <a:p>
            <a:r>
              <a:rPr lang="en-US" sz="3200" dirty="0"/>
              <a:t>Davis Cemetery District </a:t>
            </a:r>
            <a:br>
              <a:rPr lang="en-US" sz="3200" dirty="0"/>
            </a:br>
            <a:r>
              <a:rPr lang="en-US" sz="3200" dirty="0"/>
              <a:t>Organizational Chart</a:t>
            </a:r>
          </a:p>
        </p:txBody>
      </p:sp>
      <p:graphicFrame>
        <p:nvGraphicFramePr>
          <p:cNvPr id="8" name="Content Placeholder 7" descr="Organization Chart" title="SmartArt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6682847"/>
              </p:ext>
            </p:extLst>
          </p:nvPr>
        </p:nvGraphicFramePr>
        <p:xfrm>
          <a:off x="1484312" y="1641763"/>
          <a:ext cx="11400416" cy="47278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5EF1EDCB-4F3E-6038-7DF5-0AD794B00FD2}"/>
              </a:ext>
            </a:extLst>
          </p:cNvPr>
          <p:cNvSpPr txBox="1"/>
          <p:nvPr/>
        </p:nvSpPr>
        <p:spPr>
          <a:xfrm>
            <a:off x="716974" y="4946073"/>
            <a:ext cx="77706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/>
              <a:t>Lead Groundskeeper </a:t>
            </a:r>
            <a:r>
              <a:rPr lang="en-US" sz="1200" dirty="0"/>
              <a:t>provides day-to-day grounds direction in collaboration with the Foreman and District Manager.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/>
              <a:t>District Manager </a:t>
            </a:r>
            <a:r>
              <a:rPr lang="en-US" sz="1200" dirty="0"/>
              <a:t>is responsible for the overall management and evaluation of all employees.  </a:t>
            </a:r>
          </a:p>
        </p:txBody>
      </p:sp>
    </p:spTree>
    <p:extLst>
      <p:ext uri="{BB962C8B-B14F-4D97-AF65-F5344CB8AC3E}">
        <p14:creationId xmlns:p14="http://schemas.microsoft.com/office/powerpoint/2010/main" val="14451926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Chart06_16x9.potx" id="{3C4BC011-9EDC-4DFB-8A68-37DEDDFE6C2B}" vid="{D35E8C47-702A-41D1-BDB4-1DA9434A1E6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rectSourceMarket xmlns="4873beb7-5857-4685-be1f-d57550cc96cc" xsi:nil="true"/>
    <ApprovalStatus xmlns="4873beb7-5857-4685-be1f-d57550cc96cc">InProgress</ApprovalStatus>
    <MarketSpecific xmlns="4873beb7-5857-4685-be1f-d57550cc96cc">false</MarketSpecific>
    <LocComments xmlns="4873beb7-5857-4685-be1f-d57550cc96cc" xsi:nil="true"/>
    <ThumbnailAssetId xmlns="4873beb7-5857-4685-be1f-d57550cc96cc" xsi:nil="true"/>
    <PrimaryImageGen xmlns="4873beb7-5857-4685-be1f-d57550cc96cc">true</PrimaryImageGen>
    <LegacyData xmlns="4873beb7-5857-4685-be1f-d57550cc96cc" xsi:nil="true"/>
    <LocRecommendedHandoff xmlns="4873beb7-5857-4685-be1f-d57550cc96cc" xsi:nil="true"/>
    <BusinessGroup xmlns="4873beb7-5857-4685-be1f-d57550cc96cc" xsi:nil="true"/>
    <BlockPublish xmlns="4873beb7-5857-4685-be1f-d57550cc96cc">false</BlockPublish>
    <TPFriendlyName xmlns="4873beb7-5857-4685-be1f-d57550cc96cc" xsi:nil="true"/>
    <NumericId xmlns="4873beb7-5857-4685-be1f-d57550cc96cc" xsi:nil="true"/>
    <APEditor xmlns="4873beb7-5857-4685-be1f-d57550cc96cc">
      <UserInfo>
        <DisplayName/>
        <AccountId xsi:nil="true"/>
        <AccountType/>
      </UserInfo>
    </APEditor>
    <SourceTitle xmlns="4873beb7-5857-4685-be1f-d57550cc96cc" xsi:nil="true"/>
    <OpenTemplate xmlns="4873beb7-5857-4685-be1f-d57550cc96cc">true</OpenTemplate>
    <UALocComments xmlns="4873beb7-5857-4685-be1f-d57550cc96cc" xsi:nil="true"/>
    <ParentAssetId xmlns="4873beb7-5857-4685-be1f-d57550cc96cc" xsi:nil="true"/>
    <IntlLangReviewDate xmlns="4873beb7-5857-4685-be1f-d57550cc96cc" xsi:nil="true"/>
    <FeatureTagsTaxHTField0 xmlns="4873beb7-5857-4685-be1f-d57550cc96cc">
      <Terms xmlns="http://schemas.microsoft.com/office/infopath/2007/PartnerControls"/>
    </FeatureTagsTaxHTField0>
    <PublishStatusLookup xmlns="4873beb7-5857-4685-be1f-d57550cc96cc">
      <Value>1669306</Value>
      <Value>1669445</Value>
    </PublishStatusLookup>
    <Providers xmlns="4873beb7-5857-4685-be1f-d57550cc96cc" xsi:nil="true"/>
    <MachineTranslated xmlns="4873beb7-5857-4685-be1f-d57550cc96cc">false</MachineTranslated>
    <OriginalSourceMarket xmlns="4873beb7-5857-4685-be1f-d57550cc96cc" xsi:nil="true"/>
    <APDescription xmlns="4873beb7-5857-4685-be1f-d57550cc96cc" xsi:nil="true"/>
    <ClipArtFilename xmlns="4873beb7-5857-4685-be1f-d57550cc96cc" xsi:nil="true"/>
    <ContentItem xmlns="4873beb7-5857-4685-be1f-d57550cc96cc" xsi:nil="true"/>
    <TPInstallLocation xmlns="4873beb7-5857-4685-be1f-d57550cc96cc" xsi:nil="true"/>
    <PublishTargets xmlns="4873beb7-5857-4685-be1f-d57550cc96cc">OfficeOnlineVNext</PublishTargets>
    <TimesCloned xmlns="4873beb7-5857-4685-be1f-d57550cc96cc" xsi:nil="true"/>
    <AssetStart xmlns="4873beb7-5857-4685-be1f-d57550cc96cc">2013-01-21T07:54:00+00:00</AssetStart>
    <Provider xmlns="4873beb7-5857-4685-be1f-d57550cc96cc" xsi:nil="true"/>
    <AcquiredFrom xmlns="4873beb7-5857-4685-be1f-d57550cc96cc">Internal MS</AcquiredFrom>
    <FriendlyTitle xmlns="4873beb7-5857-4685-be1f-d57550cc96cc" xsi:nil="true"/>
    <LastHandOff xmlns="4873beb7-5857-4685-be1f-d57550cc96cc" xsi:nil="true"/>
    <TPClientViewer xmlns="4873beb7-5857-4685-be1f-d57550cc96cc" xsi:nil="true"/>
    <UACurrentWords xmlns="4873beb7-5857-4685-be1f-d57550cc96cc" xsi:nil="true"/>
    <ArtSampleDocs xmlns="4873beb7-5857-4685-be1f-d57550cc96cc" xsi:nil="true"/>
    <UALocRecommendation xmlns="4873beb7-5857-4685-be1f-d57550cc96cc">Localize</UALocRecommendation>
    <Manager xmlns="4873beb7-5857-4685-be1f-d57550cc96cc" xsi:nil="true"/>
    <ShowIn xmlns="4873beb7-5857-4685-be1f-d57550cc96cc">Show everywhere</ShowIn>
    <UANotes xmlns="4873beb7-5857-4685-be1f-d57550cc96cc" xsi:nil="true"/>
    <TemplateStatus xmlns="4873beb7-5857-4685-be1f-d57550cc96cc">Complete</TemplateStatus>
    <InternalTagsTaxHTField0 xmlns="4873beb7-5857-4685-be1f-d57550cc96cc">
      <Terms xmlns="http://schemas.microsoft.com/office/infopath/2007/PartnerControls"/>
    </InternalTagsTaxHTField0>
    <CSXHash xmlns="4873beb7-5857-4685-be1f-d57550cc96cc" xsi:nil="true"/>
    <Downloads xmlns="4873beb7-5857-4685-be1f-d57550cc96cc">0</Downloads>
    <VoteCount xmlns="4873beb7-5857-4685-be1f-d57550cc96cc" xsi:nil="true"/>
    <OOCacheId xmlns="4873beb7-5857-4685-be1f-d57550cc96cc" xsi:nil="true"/>
    <IsDeleted xmlns="4873beb7-5857-4685-be1f-d57550cc96cc">false</IsDeleted>
    <AssetExpire xmlns="4873beb7-5857-4685-be1f-d57550cc96cc">2029-01-01T08:00:00+00:00</AssetExpire>
    <DSATActionTaken xmlns="4873beb7-5857-4685-be1f-d57550cc96cc" xsi:nil="true"/>
    <CSXSubmissionMarket xmlns="4873beb7-5857-4685-be1f-d57550cc96cc" xsi:nil="true"/>
    <TPExecutable xmlns="4873beb7-5857-4685-be1f-d57550cc96cc" xsi:nil="true"/>
    <SubmitterId xmlns="4873beb7-5857-4685-be1f-d57550cc96cc" xsi:nil="true"/>
    <EditorialTags xmlns="4873beb7-5857-4685-be1f-d57550cc96cc" xsi:nil="true"/>
    <AssetType xmlns="4873beb7-5857-4685-be1f-d57550cc96cc">TP</AssetType>
    <BugNumber xmlns="4873beb7-5857-4685-be1f-d57550cc96cc" xsi:nil="true"/>
    <CSXSubmissionDate xmlns="4873beb7-5857-4685-be1f-d57550cc96cc" xsi:nil="true"/>
    <CSXUpdate xmlns="4873beb7-5857-4685-be1f-d57550cc96cc">false</CSXUpdate>
    <ApprovalLog xmlns="4873beb7-5857-4685-be1f-d57550cc96cc" xsi:nil="true"/>
    <Milestone xmlns="4873beb7-5857-4685-be1f-d57550cc96cc" xsi:nil="true"/>
    <RecommendationsModifier xmlns="4873beb7-5857-4685-be1f-d57550cc96cc" xsi:nil="true"/>
    <OriginAsset xmlns="4873beb7-5857-4685-be1f-d57550cc96cc" xsi:nil="true"/>
    <TPComponent xmlns="4873beb7-5857-4685-be1f-d57550cc96cc" xsi:nil="true"/>
    <AssetId xmlns="4873beb7-5857-4685-be1f-d57550cc96cc">TP104001058</AssetId>
    <IntlLocPriority xmlns="4873beb7-5857-4685-be1f-d57550cc96cc" xsi:nil="true"/>
    <PolicheckWords xmlns="4873beb7-5857-4685-be1f-d57550cc96cc" xsi:nil="true"/>
    <TPLaunchHelpLink xmlns="4873beb7-5857-4685-be1f-d57550cc96cc" xsi:nil="true"/>
    <TPApplication xmlns="4873beb7-5857-4685-be1f-d57550cc96cc" xsi:nil="true"/>
    <CrawlForDependencies xmlns="4873beb7-5857-4685-be1f-d57550cc96cc">false</CrawlForDependencies>
    <HandoffToMSDN xmlns="4873beb7-5857-4685-be1f-d57550cc96cc" xsi:nil="true"/>
    <PlannedPubDate xmlns="4873beb7-5857-4685-be1f-d57550cc96cc" xsi:nil="true"/>
    <IntlLangReviewer xmlns="4873beb7-5857-4685-be1f-d57550cc96cc" xsi:nil="true"/>
    <TrustLevel xmlns="4873beb7-5857-4685-be1f-d57550cc96cc">1 Microsoft Managed Content</TrustLevel>
    <LocLastLocAttemptVersionLookup xmlns="4873beb7-5857-4685-be1f-d57550cc96cc">875887</LocLastLocAttemptVersionLookup>
    <IsSearchable xmlns="4873beb7-5857-4685-be1f-d57550cc96cc">true</IsSearchable>
    <TemplateTemplateType xmlns="4873beb7-5857-4685-be1f-d57550cc96cc">PowerPoint Presentation Template</TemplateTemplateType>
    <CampaignTagsTaxHTField0 xmlns="4873beb7-5857-4685-be1f-d57550cc96cc">
      <Terms xmlns="http://schemas.microsoft.com/office/infopath/2007/PartnerControls"/>
    </CampaignTagsTaxHTField0>
    <TPNamespace xmlns="4873beb7-5857-4685-be1f-d57550cc96cc" xsi:nil="true"/>
    <TaxCatchAll xmlns="4873beb7-5857-4685-be1f-d57550cc96cc"/>
    <Markets xmlns="4873beb7-5857-4685-be1f-d57550cc96cc"/>
    <UAProjectedTotalWords xmlns="4873beb7-5857-4685-be1f-d57550cc96cc" xsi:nil="true"/>
    <LocMarketGroupTiers2 xmlns="4873beb7-5857-4685-be1f-d57550cc96cc" xsi:nil="true"/>
    <IntlLangReview xmlns="4873beb7-5857-4685-be1f-d57550cc96cc">false</IntlLangReview>
    <OutputCachingOn xmlns="4873beb7-5857-4685-be1f-d57550cc96cc">false</OutputCachingOn>
    <AverageRating xmlns="4873beb7-5857-4685-be1f-d57550cc96cc" xsi:nil="true"/>
    <APAuthor xmlns="4873beb7-5857-4685-be1f-d57550cc96cc">
      <UserInfo>
        <DisplayName>REDMOND\kristaa</DisplayName>
        <AccountId>136</AccountId>
        <AccountType/>
      </UserInfo>
    </APAuthor>
    <LocManualTestRequired xmlns="4873beb7-5857-4685-be1f-d57550cc96cc">false</LocManualTestRequired>
    <TPCommandLine xmlns="4873beb7-5857-4685-be1f-d57550cc96cc" xsi:nil="true"/>
    <TPAppVersion xmlns="4873beb7-5857-4685-be1f-d57550cc96cc" xsi:nil="true"/>
    <EditorialStatus xmlns="4873beb7-5857-4685-be1f-d57550cc96cc">Complete</EditorialStatus>
    <LastModifiedDateTime xmlns="4873beb7-5857-4685-be1f-d57550cc96cc" xsi:nil="true"/>
    <ScenarioTagsTaxHTField0 xmlns="4873beb7-5857-4685-be1f-d57550cc96cc">
      <Terms xmlns="http://schemas.microsoft.com/office/infopath/2007/PartnerControls"/>
    </ScenarioTagsTaxHTField0>
    <OriginalRelease xmlns="4873beb7-5857-4685-be1f-d57550cc96cc">15</OriginalRelease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</documentManagement>
</p:properties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7CCCEA7-1327-49DD-AC35-4264F7CCB5D7}">
  <ds:schemaRefs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4873beb7-5857-4685-be1f-d57550cc96cc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0ED8FEBD-5ABD-4CF4-8A24-EAAA08BD571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95EAC7E-3670-4A33-88E9-089AAE82E0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Organizational chart (gray, green, widescreen)</Template>
  <TotalTime>206</TotalTime>
  <Words>71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Parallax</vt:lpstr>
      <vt:lpstr>Davis Cemetery District  Organizational Chart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Jess Smithers</dc:creator>
  <cp:lastModifiedBy>Jess Smithers</cp:lastModifiedBy>
  <cp:revision>3</cp:revision>
  <cp:lastPrinted>2025-06-11T17:45:55Z</cp:lastPrinted>
  <dcterms:created xsi:type="dcterms:W3CDTF">2025-06-05T20:12:51Z</dcterms:created>
  <dcterms:modified xsi:type="dcterms:W3CDTF">2025-09-05T20:11:37Z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0x0101006EDDDB5EE6D98C44930B742096920B300400F5B6D36B3EF94B4E9A635CDF2A18F5B8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